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  <p:sldMasterId id="2147483692" r:id="rId3"/>
  </p:sldMasterIdLst>
  <p:notesMasterIdLst>
    <p:notesMasterId r:id="rId114"/>
  </p:notesMasterIdLst>
  <p:handoutMasterIdLst>
    <p:handoutMasterId r:id="rId115"/>
  </p:handoutMasterIdLst>
  <p:sldIdLst>
    <p:sldId id="259" r:id="rId4"/>
    <p:sldId id="423" r:id="rId5"/>
    <p:sldId id="460" r:id="rId6"/>
    <p:sldId id="426" r:id="rId7"/>
    <p:sldId id="427" r:id="rId8"/>
    <p:sldId id="428" r:id="rId9"/>
    <p:sldId id="429" r:id="rId10"/>
    <p:sldId id="430" r:id="rId11"/>
    <p:sldId id="432" r:id="rId12"/>
    <p:sldId id="434" r:id="rId13"/>
    <p:sldId id="539" r:id="rId14"/>
    <p:sldId id="437" r:id="rId15"/>
    <p:sldId id="540" r:id="rId16"/>
    <p:sldId id="435" r:id="rId17"/>
    <p:sldId id="541" r:id="rId18"/>
    <p:sldId id="438" r:id="rId19"/>
    <p:sldId id="439" r:id="rId20"/>
    <p:sldId id="440" r:id="rId21"/>
    <p:sldId id="441" r:id="rId22"/>
    <p:sldId id="442" r:id="rId23"/>
    <p:sldId id="443" r:id="rId24"/>
    <p:sldId id="436" r:id="rId25"/>
    <p:sldId id="444" r:id="rId26"/>
    <p:sldId id="446" r:id="rId27"/>
    <p:sldId id="447" r:id="rId28"/>
    <p:sldId id="448" r:id="rId29"/>
    <p:sldId id="449" r:id="rId30"/>
    <p:sldId id="450" r:id="rId31"/>
    <p:sldId id="451" r:id="rId32"/>
    <p:sldId id="452" r:id="rId33"/>
    <p:sldId id="453" r:id="rId34"/>
    <p:sldId id="454" r:id="rId35"/>
    <p:sldId id="455" r:id="rId36"/>
    <p:sldId id="456" r:id="rId37"/>
    <p:sldId id="457" r:id="rId38"/>
    <p:sldId id="458" r:id="rId39"/>
    <p:sldId id="461" r:id="rId40"/>
    <p:sldId id="459" r:id="rId41"/>
    <p:sldId id="462" r:id="rId42"/>
    <p:sldId id="464" r:id="rId43"/>
    <p:sldId id="465" r:id="rId44"/>
    <p:sldId id="466" r:id="rId45"/>
    <p:sldId id="467" r:id="rId46"/>
    <p:sldId id="468" r:id="rId47"/>
    <p:sldId id="470" r:id="rId48"/>
    <p:sldId id="474" r:id="rId49"/>
    <p:sldId id="471" r:id="rId50"/>
    <p:sldId id="475" r:id="rId51"/>
    <p:sldId id="477" r:id="rId52"/>
    <p:sldId id="478" r:id="rId53"/>
    <p:sldId id="479" r:id="rId54"/>
    <p:sldId id="480" r:id="rId55"/>
    <p:sldId id="482" r:id="rId56"/>
    <p:sldId id="481" r:id="rId57"/>
    <p:sldId id="483" r:id="rId58"/>
    <p:sldId id="484" r:id="rId59"/>
    <p:sldId id="485" r:id="rId60"/>
    <p:sldId id="486" r:id="rId61"/>
    <p:sldId id="487" r:id="rId62"/>
    <p:sldId id="488" r:id="rId63"/>
    <p:sldId id="489" r:id="rId64"/>
    <p:sldId id="490" r:id="rId65"/>
    <p:sldId id="491" r:id="rId66"/>
    <p:sldId id="492" r:id="rId67"/>
    <p:sldId id="493" r:id="rId68"/>
    <p:sldId id="494" r:id="rId69"/>
    <p:sldId id="495" r:id="rId70"/>
    <p:sldId id="542" r:id="rId71"/>
    <p:sldId id="476" r:id="rId72"/>
    <p:sldId id="496" r:id="rId73"/>
    <p:sldId id="497" r:id="rId74"/>
    <p:sldId id="498" r:id="rId75"/>
    <p:sldId id="499" r:id="rId76"/>
    <p:sldId id="500" r:id="rId77"/>
    <p:sldId id="504" r:id="rId78"/>
    <p:sldId id="501" r:id="rId79"/>
    <p:sldId id="506" r:id="rId80"/>
    <p:sldId id="507" r:id="rId81"/>
    <p:sldId id="508" r:id="rId82"/>
    <p:sldId id="509" r:id="rId83"/>
    <p:sldId id="510" r:id="rId84"/>
    <p:sldId id="511" r:id="rId85"/>
    <p:sldId id="512" r:id="rId86"/>
    <p:sldId id="513" r:id="rId87"/>
    <p:sldId id="505" r:id="rId88"/>
    <p:sldId id="514" r:id="rId89"/>
    <p:sldId id="515" r:id="rId90"/>
    <p:sldId id="543" r:id="rId91"/>
    <p:sldId id="516" r:id="rId92"/>
    <p:sldId id="517" r:id="rId93"/>
    <p:sldId id="518" r:id="rId94"/>
    <p:sldId id="519" r:id="rId95"/>
    <p:sldId id="520" r:id="rId96"/>
    <p:sldId id="521" r:id="rId97"/>
    <p:sldId id="522" r:id="rId98"/>
    <p:sldId id="523" r:id="rId99"/>
    <p:sldId id="524" r:id="rId100"/>
    <p:sldId id="525" r:id="rId101"/>
    <p:sldId id="526" r:id="rId102"/>
    <p:sldId id="527" r:id="rId103"/>
    <p:sldId id="528" r:id="rId104"/>
    <p:sldId id="529" r:id="rId105"/>
    <p:sldId id="530" r:id="rId106"/>
    <p:sldId id="531" r:id="rId107"/>
    <p:sldId id="532" r:id="rId108"/>
    <p:sldId id="533" r:id="rId109"/>
    <p:sldId id="534" r:id="rId110"/>
    <p:sldId id="535" r:id="rId111"/>
    <p:sldId id="538" r:id="rId112"/>
    <p:sldId id="544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CBC"/>
    <a:srgbClr val="F1623E"/>
    <a:srgbClr val="FAFAFA"/>
    <a:srgbClr val="1D8900"/>
    <a:srgbClr val="DF3312"/>
    <a:srgbClr val="5A6B86"/>
    <a:srgbClr val="1E8900"/>
    <a:srgbClr val="CD2264"/>
    <a:srgbClr val="D86613"/>
    <a:srgbClr val="4D27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39"/>
    <p:restoredTop sz="94274"/>
  </p:normalViewPr>
  <p:slideViewPr>
    <p:cSldViewPr snapToGrid="0" snapToObjects="1">
      <p:cViewPr varScale="1">
        <p:scale>
          <a:sx n="123" d="100"/>
          <a:sy n="123" d="100"/>
        </p:scale>
        <p:origin x="1160" y="192"/>
      </p:cViewPr>
      <p:guideLst>
        <p:guide pos="2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presProps" Target="presProps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viewProps" Target="viewProp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notesMaster" Target="notesMasters/notesMaster1.xml"/><Relationship Id="rId119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746922-7A53-4443-A1C2-C3E997382D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6178B7-626E-7640-B576-2C6012199909}">
      <dgm:prSet/>
      <dgm:spPr/>
      <dgm:t>
        <a:bodyPr/>
        <a:lstStyle/>
        <a:p>
          <a:r>
            <a:rPr lang="en-US" dirty="0"/>
            <a:t>1. Third party packages </a:t>
          </a:r>
          <a:endParaRPr lang="en-IN" dirty="0"/>
        </a:p>
      </dgm:t>
    </dgm:pt>
    <dgm:pt modelId="{ACFBDD71-BA70-4546-B85A-9D6536FAEB2B}" type="parTrans" cxnId="{8A1E2CEC-168E-EF42-ABE0-3ACFFD9CC089}">
      <dgm:prSet/>
      <dgm:spPr/>
      <dgm:t>
        <a:bodyPr/>
        <a:lstStyle/>
        <a:p>
          <a:endParaRPr lang="en-US"/>
        </a:p>
      </dgm:t>
    </dgm:pt>
    <dgm:pt modelId="{538DB0E6-0D40-E84F-AB37-57F5F698DFB4}" type="sibTrans" cxnId="{8A1E2CEC-168E-EF42-ABE0-3ACFFD9CC089}">
      <dgm:prSet/>
      <dgm:spPr/>
      <dgm:t>
        <a:bodyPr/>
        <a:lstStyle/>
        <a:p>
          <a:endParaRPr lang="en-US"/>
        </a:p>
      </dgm:t>
    </dgm:pt>
    <dgm:pt modelId="{33524B7A-CA3D-894A-B67B-C21C24D053B5}">
      <dgm:prSet/>
      <dgm:spPr/>
      <dgm:t>
        <a:bodyPr/>
        <a:lstStyle/>
        <a:p>
          <a:r>
            <a:rPr lang="en-US" dirty="0"/>
            <a:t>2. S3 notification configuration</a:t>
          </a:r>
          <a:endParaRPr lang="en-IN" dirty="0"/>
        </a:p>
      </dgm:t>
    </dgm:pt>
    <dgm:pt modelId="{3A802B5E-32C2-0842-81C9-A4F3E4057C5F}" type="parTrans" cxnId="{B3CDD5E9-7AAD-D445-9661-F4C703F8256A}">
      <dgm:prSet/>
      <dgm:spPr/>
      <dgm:t>
        <a:bodyPr/>
        <a:lstStyle/>
        <a:p>
          <a:endParaRPr lang="en-US"/>
        </a:p>
      </dgm:t>
    </dgm:pt>
    <dgm:pt modelId="{3DD2073A-8D9C-5F4C-BCF4-B0FD45847024}" type="sibTrans" cxnId="{B3CDD5E9-7AAD-D445-9661-F4C703F8256A}">
      <dgm:prSet/>
      <dgm:spPr/>
      <dgm:t>
        <a:bodyPr/>
        <a:lstStyle/>
        <a:p>
          <a:endParaRPr lang="en-US"/>
        </a:p>
      </dgm:t>
    </dgm:pt>
    <dgm:pt modelId="{92726387-5E7B-1F4E-BB49-3F0C3EF57330}">
      <dgm:prSet/>
      <dgm:spPr/>
      <dgm:t>
        <a:bodyPr/>
        <a:lstStyle/>
        <a:p>
          <a:r>
            <a:rPr lang="en-US" dirty="0"/>
            <a:t>3. IAM Permissions </a:t>
          </a:r>
          <a:endParaRPr lang="en-IN" dirty="0"/>
        </a:p>
      </dgm:t>
    </dgm:pt>
    <dgm:pt modelId="{F507B476-6CFB-FF4E-81CA-930AF4B3AEF1}" type="parTrans" cxnId="{AEC697FC-E2C2-D945-A3C6-3A1DD672B4B2}">
      <dgm:prSet/>
      <dgm:spPr/>
      <dgm:t>
        <a:bodyPr/>
        <a:lstStyle/>
        <a:p>
          <a:endParaRPr lang="en-US"/>
        </a:p>
      </dgm:t>
    </dgm:pt>
    <dgm:pt modelId="{2AE7C4CE-821D-124A-8CC4-73BA3E8F92AD}" type="sibTrans" cxnId="{AEC697FC-E2C2-D945-A3C6-3A1DD672B4B2}">
      <dgm:prSet/>
      <dgm:spPr/>
      <dgm:t>
        <a:bodyPr/>
        <a:lstStyle/>
        <a:p>
          <a:endParaRPr lang="en-US"/>
        </a:p>
      </dgm:t>
    </dgm:pt>
    <dgm:pt modelId="{0725AC4F-CC69-7242-AACF-69C801B2975F}" type="pres">
      <dgm:prSet presAssocID="{A0746922-7A53-4443-A1C2-C3E997382D50}" presName="linear" presStyleCnt="0">
        <dgm:presLayoutVars>
          <dgm:animLvl val="lvl"/>
          <dgm:resizeHandles val="exact"/>
        </dgm:presLayoutVars>
      </dgm:prSet>
      <dgm:spPr/>
    </dgm:pt>
    <dgm:pt modelId="{536D931F-C9B8-2543-9C41-10BCCCE2C49E}" type="pres">
      <dgm:prSet presAssocID="{4A6178B7-626E-7640-B576-2C601219990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B5FB64-A7B6-0541-8B7E-5FA0F1C7F7B0}" type="pres">
      <dgm:prSet presAssocID="{538DB0E6-0D40-E84F-AB37-57F5F698DFB4}" presName="spacer" presStyleCnt="0"/>
      <dgm:spPr/>
    </dgm:pt>
    <dgm:pt modelId="{A98C09C7-5502-ED4D-98A2-30D64B4DF340}" type="pres">
      <dgm:prSet presAssocID="{33524B7A-CA3D-894A-B67B-C21C24D053B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9ABAB8-208D-AD41-9616-72F36E07DAA2}" type="pres">
      <dgm:prSet presAssocID="{3DD2073A-8D9C-5F4C-BCF4-B0FD45847024}" presName="spacer" presStyleCnt="0"/>
      <dgm:spPr/>
    </dgm:pt>
    <dgm:pt modelId="{3DE00DC0-D206-1444-AD7D-E775CAFBA94C}" type="pres">
      <dgm:prSet presAssocID="{92726387-5E7B-1F4E-BB49-3F0C3EF5733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5089B1F-280A-C24C-A4DA-03BC3435837D}" type="presOf" srcId="{33524B7A-CA3D-894A-B67B-C21C24D053B5}" destId="{A98C09C7-5502-ED4D-98A2-30D64B4DF340}" srcOrd="0" destOrd="0" presId="urn:microsoft.com/office/officeart/2005/8/layout/vList2"/>
    <dgm:cxn modelId="{B0E0D43D-6398-5E43-BB62-9CA91888631D}" type="presOf" srcId="{92726387-5E7B-1F4E-BB49-3F0C3EF57330}" destId="{3DE00DC0-D206-1444-AD7D-E775CAFBA94C}" srcOrd="0" destOrd="0" presId="urn:microsoft.com/office/officeart/2005/8/layout/vList2"/>
    <dgm:cxn modelId="{60AC927E-182D-1342-B59E-AB2ABADA9C72}" type="presOf" srcId="{4A6178B7-626E-7640-B576-2C6012199909}" destId="{536D931F-C9B8-2543-9C41-10BCCCE2C49E}" srcOrd="0" destOrd="0" presId="urn:microsoft.com/office/officeart/2005/8/layout/vList2"/>
    <dgm:cxn modelId="{B3CDD5E9-7AAD-D445-9661-F4C703F8256A}" srcId="{A0746922-7A53-4443-A1C2-C3E997382D50}" destId="{33524B7A-CA3D-894A-B67B-C21C24D053B5}" srcOrd="1" destOrd="0" parTransId="{3A802B5E-32C2-0842-81C9-A4F3E4057C5F}" sibTransId="{3DD2073A-8D9C-5F4C-BCF4-B0FD45847024}"/>
    <dgm:cxn modelId="{8A1E2CEC-168E-EF42-ABE0-3ACFFD9CC089}" srcId="{A0746922-7A53-4443-A1C2-C3E997382D50}" destId="{4A6178B7-626E-7640-B576-2C6012199909}" srcOrd="0" destOrd="0" parTransId="{ACFBDD71-BA70-4546-B85A-9D6536FAEB2B}" sibTransId="{538DB0E6-0D40-E84F-AB37-57F5F698DFB4}"/>
    <dgm:cxn modelId="{244D63F3-D1C1-0A4C-B2FE-4CBFA1DE0CC0}" type="presOf" srcId="{A0746922-7A53-4443-A1C2-C3E997382D50}" destId="{0725AC4F-CC69-7242-AACF-69C801B2975F}" srcOrd="0" destOrd="0" presId="urn:microsoft.com/office/officeart/2005/8/layout/vList2"/>
    <dgm:cxn modelId="{AEC697FC-E2C2-D945-A3C6-3A1DD672B4B2}" srcId="{A0746922-7A53-4443-A1C2-C3E997382D50}" destId="{92726387-5E7B-1F4E-BB49-3F0C3EF57330}" srcOrd="2" destOrd="0" parTransId="{F507B476-6CFB-FF4E-81CA-930AF4B3AEF1}" sibTransId="{2AE7C4CE-821D-124A-8CC4-73BA3E8F92AD}"/>
    <dgm:cxn modelId="{581C4CEA-2B21-004B-BBAE-47BB3A604DCB}" type="presParOf" srcId="{0725AC4F-CC69-7242-AACF-69C801B2975F}" destId="{536D931F-C9B8-2543-9C41-10BCCCE2C49E}" srcOrd="0" destOrd="0" presId="urn:microsoft.com/office/officeart/2005/8/layout/vList2"/>
    <dgm:cxn modelId="{29997BB8-EDE6-A241-88CF-1E8382D9F29B}" type="presParOf" srcId="{0725AC4F-CC69-7242-AACF-69C801B2975F}" destId="{E0B5FB64-A7B6-0541-8B7E-5FA0F1C7F7B0}" srcOrd="1" destOrd="0" presId="urn:microsoft.com/office/officeart/2005/8/layout/vList2"/>
    <dgm:cxn modelId="{EA499871-4EF0-3D49-BE10-EC4354C77D17}" type="presParOf" srcId="{0725AC4F-CC69-7242-AACF-69C801B2975F}" destId="{A98C09C7-5502-ED4D-98A2-30D64B4DF340}" srcOrd="2" destOrd="0" presId="urn:microsoft.com/office/officeart/2005/8/layout/vList2"/>
    <dgm:cxn modelId="{D28D3592-3A5F-0E43-9617-E1895A2100A1}" type="presParOf" srcId="{0725AC4F-CC69-7242-AACF-69C801B2975F}" destId="{349ABAB8-208D-AD41-9616-72F36E07DAA2}" srcOrd="3" destOrd="0" presId="urn:microsoft.com/office/officeart/2005/8/layout/vList2"/>
    <dgm:cxn modelId="{ECCA6C67-F888-5642-9449-BE5B9246285A}" type="presParOf" srcId="{0725AC4F-CC69-7242-AACF-69C801B2975F}" destId="{3DE00DC0-D206-1444-AD7D-E775CAFBA94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746922-7A53-4443-A1C2-C3E997382D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6178B7-626E-7640-B576-2C6012199909}">
      <dgm:prSet/>
      <dgm:spPr/>
      <dgm:t>
        <a:bodyPr/>
        <a:lstStyle/>
        <a:p>
          <a:r>
            <a:rPr lang="en-US" dirty="0"/>
            <a:t>1. Third party packages </a:t>
          </a:r>
          <a:endParaRPr lang="en-IN" dirty="0"/>
        </a:p>
      </dgm:t>
    </dgm:pt>
    <dgm:pt modelId="{ACFBDD71-BA70-4546-B85A-9D6536FAEB2B}" type="parTrans" cxnId="{8A1E2CEC-168E-EF42-ABE0-3ACFFD9CC089}">
      <dgm:prSet/>
      <dgm:spPr/>
      <dgm:t>
        <a:bodyPr/>
        <a:lstStyle/>
        <a:p>
          <a:endParaRPr lang="en-US"/>
        </a:p>
      </dgm:t>
    </dgm:pt>
    <dgm:pt modelId="{538DB0E6-0D40-E84F-AB37-57F5F698DFB4}" type="sibTrans" cxnId="{8A1E2CEC-168E-EF42-ABE0-3ACFFD9CC089}">
      <dgm:prSet/>
      <dgm:spPr/>
      <dgm:t>
        <a:bodyPr/>
        <a:lstStyle/>
        <a:p>
          <a:endParaRPr lang="en-US"/>
        </a:p>
      </dgm:t>
    </dgm:pt>
    <dgm:pt modelId="{33524B7A-CA3D-894A-B67B-C21C24D053B5}">
      <dgm:prSet/>
      <dgm:spPr/>
      <dgm:t>
        <a:bodyPr/>
        <a:lstStyle/>
        <a:p>
          <a:r>
            <a:rPr lang="en-US" dirty="0"/>
            <a:t>2. S3 notification configuration</a:t>
          </a:r>
          <a:endParaRPr lang="en-IN" dirty="0"/>
        </a:p>
      </dgm:t>
    </dgm:pt>
    <dgm:pt modelId="{3A802B5E-32C2-0842-81C9-A4F3E4057C5F}" type="parTrans" cxnId="{B3CDD5E9-7AAD-D445-9661-F4C703F8256A}">
      <dgm:prSet/>
      <dgm:spPr/>
      <dgm:t>
        <a:bodyPr/>
        <a:lstStyle/>
        <a:p>
          <a:endParaRPr lang="en-US"/>
        </a:p>
      </dgm:t>
    </dgm:pt>
    <dgm:pt modelId="{3DD2073A-8D9C-5F4C-BCF4-B0FD45847024}" type="sibTrans" cxnId="{B3CDD5E9-7AAD-D445-9661-F4C703F8256A}">
      <dgm:prSet/>
      <dgm:spPr/>
      <dgm:t>
        <a:bodyPr/>
        <a:lstStyle/>
        <a:p>
          <a:endParaRPr lang="en-US"/>
        </a:p>
      </dgm:t>
    </dgm:pt>
    <dgm:pt modelId="{92726387-5E7B-1F4E-BB49-3F0C3EF57330}">
      <dgm:prSet/>
      <dgm:spPr/>
      <dgm:t>
        <a:bodyPr/>
        <a:lstStyle/>
        <a:p>
          <a:r>
            <a:rPr lang="en-US" dirty="0"/>
            <a:t>3. IAM Permissions </a:t>
          </a:r>
          <a:endParaRPr lang="en-IN" dirty="0"/>
        </a:p>
      </dgm:t>
    </dgm:pt>
    <dgm:pt modelId="{F507B476-6CFB-FF4E-81CA-930AF4B3AEF1}" type="parTrans" cxnId="{AEC697FC-E2C2-D945-A3C6-3A1DD672B4B2}">
      <dgm:prSet/>
      <dgm:spPr/>
      <dgm:t>
        <a:bodyPr/>
        <a:lstStyle/>
        <a:p>
          <a:endParaRPr lang="en-US"/>
        </a:p>
      </dgm:t>
    </dgm:pt>
    <dgm:pt modelId="{2AE7C4CE-821D-124A-8CC4-73BA3E8F92AD}" type="sibTrans" cxnId="{AEC697FC-E2C2-D945-A3C6-3A1DD672B4B2}">
      <dgm:prSet/>
      <dgm:spPr/>
      <dgm:t>
        <a:bodyPr/>
        <a:lstStyle/>
        <a:p>
          <a:endParaRPr lang="en-US"/>
        </a:p>
      </dgm:t>
    </dgm:pt>
    <dgm:pt modelId="{0725AC4F-CC69-7242-AACF-69C801B2975F}" type="pres">
      <dgm:prSet presAssocID="{A0746922-7A53-4443-A1C2-C3E997382D50}" presName="linear" presStyleCnt="0">
        <dgm:presLayoutVars>
          <dgm:animLvl val="lvl"/>
          <dgm:resizeHandles val="exact"/>
        </dgm:presLayoutVars>
      </dgm:prSet>
      <dgm:spPr/>
    </dgm:pt>
    <dgm:pt modelId="{536D931F-C9B8-2543-9C41-10BCCCE2C49E}" type="pres">
      <dgm:prSet presAssocID="{4A6178B7-626E-7640-B576-2C601219990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B5FB64-A7B6-0541-8B7E-5FA0F1C7F7B0}" type="pres">
      <dgm:prSet presAssocID="{538DB0E6-0D40-E84F-AB37-57F5F698DFB4}" presName="spacer" presStyleCnt="0"/>
      <dgm:spPr/>
    </dgm:pt>
    <dgm:pt modelId="{A98C09C7-5502-ED4D-98A2-30D64B4DF340}" type="pres">
      <dgm:prSet presAssocID="{33524B7A-CA3D-894A-B67B-C21C24D053B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9ABAB8-208D-AD41-9616-72F36E07DAA2}" type="pres">
      <dgm:prSet presAssocID="{3DD2073A-8D9C-5F4C-BCF4-B0FD45847024}" presName="spacer" presStyleCnt="0"/>
      <dgm:spPr/>
    </dgm:pt>
    <dgm:pt modelId="{3DE00DC0-D206-1444-AD7D-E775CAFBA94C}" type="pres">
      <dgm:prSet presAssocID="{92726387-5E7B-1F4E-BB49-3F0C3EF5733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5089B1F-280A-C24C-A4DA-03BC3435837D}" type="presOf" srcId="{33524B7A-CA3D-894A-B67B-C21C24D053B5}" destId="{A98C09C7-5502-ED4D-98A2-30D64B4DF340}" srcOrd="0" destOrd="0" presId="urn:microsoft.com/office/officeart/2005/8/layout/vList2"/>
    <dgm:cxn modelId="{B0E0D43D-6398-5E43-BB62-9CA91888631D}" type="presOf" srcId="{92726387-5E7B-1F4E-BB49-3F0C3EF57330}" destId="{3DE00DC0-D206-1444-AD7D-E775CAFBA94C}" srcOrd="0" destOrd="0" presId="urn:microsoft.com/office/officeart/2005/8/layout/vList2"/>
    <dgm:cxn modelId="{60AC927E-182D-1342-B59E-AB2ABADA9C72}" type="presOf" srcId="{4A6178B7-626E-7640-B576-2C6012199909}" destId="{536D931F-C9B8-2543-9C41-10BCCCE2C49E}" srcOrd="0" destOrd="0" presId="urn:microsoft.com/office/officeart/2005/8/layout/vList2"/>
    <dgm:cxn modelId="{B3CDD5E9-7AAD-D445-9661-F4C703F8256A}" srcId="{A0746922-7A53-4443-A1C2-C3E997382D50}" destId="{33524B7A-CA3D-894A-B67B-C21C24D053B5}" srcOrd="1" destOrd="0" parTransId="{3A802B5E-32C2-0842-81C9-A4F3E4057C5F}" sibTransId="{3DD2073A-8D9C-5F4C-BCF4-B0FD45847024}"/>
    <dgm:cxn modelId="{8A1E2CEC-168E-EF42-ABE0-3ACFFD9CC089}" srcId="{A0746922-7A53-4443-A1C2-C3E997382D50}" destId="{4A6178B7-626E-7640-B576-2C6012199909}" srcOrd="0" destOrd="0" parTransId="{ACFBDD71-BA70-4546-B85A-9D6536FAEB2B}" sibTransId="{538DB0E6-0D40-E84F-AB37-57F5F698DFB4}"/>
    <dgm:cxn modelId="{244D63F3-D1C1-0A4C-B2FE-4CBFA1DE0CC0}" type="presOf" srcId="{A0746922-7A53-4443-A1C2-C3E997382D50}" destId="{0725AC4F-CC69-7242-AACF-69C801B2975F}" srcOrd="0" destOrd="0" presId="urn:microsoft.com/office/officeart/2005/8/layout/vList2"/>
    <dgm:cxn modelId="{AEC697FC-E2C2-D945-A3C6-3A1DD672B4B2}" srcId="{A0746922-7A53-4443-A1C2-C3E997382D50}" destId="{92726387-5E7B-1F4E-BB49-3F0C3EF57330}" srcOrd="2" destOrd="0" parTransId="{F507B476-6CFB-FF4E-81CA-930AF4B3AEF1}" sibTransId="{2AE7C4CE-821D-124A-8CC4-73BA3E8F92AD}"/>
    <dgm:cxn modelId="{581C4CEA-2B21-004B-BBAE-47BB3A604DCB}" type="presParOf" srcId="{0725AC4F-CC69-7242-AACF-69C801B2975F}" destId="{536D931F-C9B8-2543-9C41-10BCCCE2C49E}" srcOrd="0" destOrd="0" presId="urn:microsoft.com/office/officeart/2005/8/layout/vList2"/>
    <dgm:cxn modelId="{29997BB8-EDE6-A241-88CF-1E8382D9F29B}" type="presParOf" srcId="{0725AC4F-CC69-7242-AACF-69C801B2975F}" destId="{E0B5FB64-A7B6-0541-8B7E-5FA0F1C7F7B0}" srcOrd="1" destOrd="0" presId="urn:microsoft.com/office/officeart/2005/8/layout/vList2"/>
    <dgm:cxn modelId="{EA499871-4EF0-3D49-BE10-EC4354C77D17}" type="presParOf" srcId="{0725AC4F-CC69-7242-AACF-69C801B2975F}" destId="{A98C09C7-5502-ED4D-98A2-30D64B4DF340}" srcOrd="2" destOrd="0" presId="urn:microsoft.com/office/officeart/2005/8/layout/vList2"/>
    <dgm:cxn modelId="{D28D3592-3A5F-0E43-9617-E1895A2100A1}" type="presParOf" srcId="{0725AC4F-CC69-7242-AACF-69C801B2975F}" destId="{349ABAB8-208D-AD41-9616-72F36E07DAA2}" srcOrd="3" destOrd="0" presId="urn:microsoft.com/office/officeart/2005/8/layout/vList2"/>
    <dgm:cxn modelId="{ECCA6C67-F888-5642-9449-BE5B9246285A}" type="presParOf" srcId="{0725AC4F-CC69-7242-AACF-69C801B2975F}" destId="{3DE00DC0-D206-1444-AD7D-E775CAFBA94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746922-7A53-4443-A1C2-C3E997382D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6178B7-626E-7640-B576-2C6012199909}">
      <dgm:prSet/>
      <dgm:spPr/>
      <dgm:t>
        <a:bodyPr/>
        <a:lstStyle/>
        <a:p>
          <a:r>
            <a:rPr lang="en-US" dirty="0"/>
            <a:t>1. Third party packages </a:t>
          </a:r>
          <a:endParaRPr lang="en-IN" dirty="0"/>
        </a:p>
      </dgm:t>
    </dgm:pt>
    <dgm:pt modelId="{ACFBDD71-BA70-4546-B85A-9D6536FAEB2B}" type="parTrans" cxnId="{8A1E2CEC-168E-EF42-ABE0-3ACFFD9CC089}">
      <dgm:prSet/>
      <dgm:spPr/>
      <dgm:t>
        <a:bodyPr/>
        <a:lstStyle/>
        <a:p>
          <a:endParaRPr lang="en-US"/>
        </a:p>
      </dgm:t>
    </dgm:pt>
    <dgm:pt modelId="{538DB0E6-0D40-E84F-AB37-57F5F698DFB4}" type="sibTrans" cxnId="{8A1E2CEC-168E-EF42-ABE0-3ACFFD9CC089}">
      <dgm:prSet/>
      <dgm:spPr/>
      <dgm:t>
        <a:bodyPr/>
        <a:lstStyle/>
        <a:p>
          <a:endParaRPr lang="en-US"/>
        </a:p>
      </dgm:t>
    </dgm:pt>
    <dgm:pt modelId="{33524B7A-CA3D-894A-B67B-C21C24D053B5}">
      <dgm:prSet/>
      <dgm:spPr/>
      <dgm:t>
        <a:bodyPr/>
        <a:lstStyle/>
        <a:p>
          <a:r>
            <a:rPr lang="en-US" dirty="0"/>
            <a:t>2. S3 notification configuration</a:t>
          </a:r>
          <a:endParaRPr lang="en-IN" dirty="0"/>
        </a:p>
      </dgm:t>
    </dgm:pt>
    <dgm:pt modelId="{3A802B5E-32C2-0842-81C9-A4F3E4057C5F}" type="parTrans" cxnId="{B3CDD5E9-7AAD-D445-9661-F4C703F8256A}">
      <dgm:prSet/>
      <dgm:spPr/>
      <dgm:t>
        <a:bodyPr/>
        <a:lstStyle/>
        <a:p>
          <a:endParaRPr lang="en-US"/>
        </a:p>
      </dgm:t>
    </dgm:pt>
    <dgm:pt modelId="{3DD2073A-8D9C-5F4C-BCF4-B0FD45847024}" type="sibTrans" cxnId="{B3CDD5E9-7AAD-D445-9661-F4C703F8256A}">
      <dgm:prSet/>
      <dgm:spPr/>
      <dgm:t>
        <a:bodyPr/>
        <a:lstStyle/>
        <a:p>
          <a:endParaRPr lang="en-US"/>
        </a:p>
      </dgm:t>
    </dgm:pt>
    <dgm:pt modelId="{92726387-5E7B-1F4E-BB49-3F0C3EF57330}">
      <dgm:prSet/>
      <dgm:spPr/>
      <dgm:t>
        <a:bodyPr/>
        <a:lstStyle/>
        <a:p>
          <a:r>
            <a:rPr lang="en-US" dirty="0"/>
            <a:t>3. IAM Permissions </a:t>
          </a:r>
          <a:endParaRPr lang="en-IN" dirty="0"/>
        </a:p>
      </dgm:t>
    </dgm:pt>
    <dgm:pt modelId="{F507B476-6CFB-FF4E-81CA-930AF4B3AEF1}" type="parTrans" cxnId="{AEC697FC-E2C2-D945-A3C6-3A1DD672B4B2}">
      <dgm:prSet/>
      <dgm:spPr/>
      <dgm:t>
        <a:bodyPr/>
        <a:lstStyle/>
        <a:p>
          <a:endParaRPr lang="en-US"/>
        </a:p>
      </dgm:t>
    </dgm:pt>
    <dgm:pt modelId="{2AE7C4CE-821D-124A-8CC4-73BA3E8F92AD}" type="sibTrans" cxnId="{AEC697FC-E2C2-D945-A3C6-3A1DD672B4B2}">
      <dgm:prSet/>
      <dgm:spPr/>
      <dgm:t>
        <a:bodyPr/>
        <a:lstStyle/>
        <a:p>
          <a:endParaRPr lang="en-US"/>
        </a:p>
      </dgm:t>
    </dgm:pt>
    <dgm:pt modelId="{0725AC4F-CC69-7242-AACF-69C801B2975F}" type="pres">
      <dgm:prSet presAssocID="{A0746922-7A53-4443-A1C2-C3E997382D50}" presName="linear" presStyleCnt="0">
        <dgm:presLayoutVars>
          <dgm:animLvl val="lvl"/>
          <dgm:resizeHandles val="exact"/>
        </dgm:presLayoutVars>
      </dgm:prSet>
      <dgm:spPr/>
    </dgm:pt>
    <dgm:pt modelId="{536D931F-C9B8-2543-9C41-10BCCCE2C49E}" type="pres">
      <dgm:prSet presAssocID="{4A6178B7-626E-7640-B576-2C601219990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B5FB64-A7B6-0541-8B7E-5FA0F1C7F7B0}" type="pres">
      <dgm:prSet presAssocID="{538DB0E6-0D40-E84F-AB37-57F5F698DFB4}" presName="spacer" presStyleCnt="0"/>
      <dgm:spPr/>
    </dgm:pt>
    <dgm:pt modelId="{A98C09C7-5502-ED4D-98A2-30D64B4DF340}" type="pres">
      <dgm:prSet presAssocID="{33524B7A-CA3D-894A-B67B-C21C24D053B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9ABAB8-208D-AD41-9616-72F36E07DAA2}" type="pres">
      <dgm:prSet presAssocID="{3DD2073A-8D9C-5F4C-BCF4-B0FD45847024}" presName="spacer" presStyleCnt="0"/>
      <dgm:spPr/>
    </dgm:pt>
    <dgm:pt modelId="{3DE00DC0-D206-1444-AD7D-E775CAFBA94C}" type="pres">
      <dgm:prSet presAssocID="{92726387-5E7B-1F4E-BB49-3F0C3EF5733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5089B1F-280A-C24C-A4DA-03BC3435837D}" type="presOf" srcId="{33524B7A-CA3D-894A-B67B-C21C24D053B5}" destId="{A98C09C7-5502-ED4D-98A2-30D64B4DF340}" srcOrd="0" destOrd="0" presId="urn:microsoft.com/office/officeart/2005/8/layout/vList2"/>
    <dgm:cxn modelId="{B0E0D43D-6398-5E43-BB62-9CA91888631D}" type="presOf" srcId="{92726387-5E7B-1F4E-BB49-3F0C3EF57330}" destId="{3DE00DC0-D206-1444-AD7D-E775CAFBA94C}" srcOrd="0" destOrd="0" presId="urn:microsoft.com/office/officeart/2005/8/layout/vList2"/>
    <dgm:cxn modelId="{60AC927E-182D-1342-B59E-AB2ABADA9C72}" type="presOf" srcId="{4A6178B7-626E-7640-B576-2C6012199909}" destId="{536D931F-C9B8-2543-9C41-10BCCCE2C49E}" srcOrd="0" destOrd="0" presId="urn:microsoft.com/office/officeart/2005/8/layout/vList2"/>
    <dgm:cxn modelId="{B3CDD5E9-7AAD-D445-9661-F4C703F8256A}" srcId="{A0746922-7A53-4443-A1C2-C3E997382D50}" destId="{33524B7A-CA3D-894A-B67B-C21C24D053B5}" srcOrd="1" destOrd="0" parTransId="{3A802B5E-32C2-0842-81C9-A4F3E4057C5F}" sibTransId="{3DD2073A-8D9C-5F4C-BCF4-B0FD45847024}"/>
    <dgm:cxn modelId="{8A1E2CEC-168E-EF42-ABE0-3ACFFD9CC089}" srcId="{A0746922-7A53-4443-A1C2-C3E997382D50}" destId="{4A6178B7-626E-7640-B576-2C6012199909}" srcOrd="0" destOrd="0" parTransId="{ACFBDD71-BA70-4546-B85A-9D6536FAEB2B}" sibTransId="{538DB0E6-0D40-E84F-AB37-57F5F698DFB4}"/>
    <dgm:cxn modelId="{244D63F3-D1C1-0A4C-B2FE-4CBFA1DE0CC0}" type="presOf" srcId="{A0746922-7A53-4443-A1C2-C3E997382D50}" destId="{0725AC4F-CC69-7242-AACF-69C801B2975F}" srcOrd="0" destOrd="0" presId="urn:microsoft.com/office/officeart/2005/8/layout/vList2"/>
    <dgm:cxn modelId="{AEC697FC-E2C2-D945-A3C6-3A1DD672B4B2}" srcId="{A0746922-7A53-4443-A1C2-C3E997382D50}" destId="{92726387-5E7B-1F4E-BB49-3F0C3EF57330}" srcOrd="2" destOrd="0" parTransId="{F507B476-6CFB-FF4E-81CA-930AF4B3AEF1}" sibTransId="{2AE7C4CE-821D-124A-8CC4-73BA3E8F92AD}"/>
    <dgm:cxn modelId="{581C4CEA-2B21-004B-BBAE-47BB3A604DCB}" type="presParOf" srcId="{0725AC4F-CC69-7242-AACF-69C801B2975F}" destId="{536D931F-C9B8-2543-9C41-10BCCCE2C49E}" srcOrd="0" destOrd="0" presId="urn:microsoft.com/office/officeart/2005/8/layout/vList2"/>
    <dgm:cxn modelId="{29997BB8-EDE6-A241-88CF-1E8382D9F29B}" type="presParOf" srcId="{0725AC4F-CC69-7242-AACF-69C801B2975F}" destId="{E0B5FB64-A7B6-0541-8B7E-5FA0F1C7F7B0}" srcOrd="1" destOrd="0" presId="urn:microsoft.com/office/officeart/2005/8/layout/vList2"/>
    <dgm:cxn modelId="{EA499871-4EF0-3D49-BE10-EC4354C77D17}" type="presParOf" srcId="{0725AC4F-CC69-7242-AACF-69C801B2975F}" destId="{A98C09C7-5502-ED4D-98A2-30D64B4DF340}" srcOrd="2" destOrd="0" presId="urn:microsoft.com/office/officeart/2005/8/layout/vList2"/>
    <dgm:cxn modelId="{D28D3592-3A5F-0E43-9617-E1895A2100A1}" type="presParOf" srcId="{0725AC4F-CC69-7242-AACF-69C801B2975F}" destId="{349ABAB8-208D-AD41-9616-72F36E07DAA2}" srcOrd="3" destOrd="0" presId="urn:microsoft.com/office/officeart/2005/8/layout/vList2"/>
    <dgm:cxn modelId="{ECCA6C67-F888-5642-9449-BE5B9246285A}" type="presParOf" srcId="{0725AC4F-CC69-7242-AACF-69C801B2975F}" destId="{3DE00DC0-D206-1444-AD7D-E775CAFBA94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746922-7A53-4443-A1C2-C3E997382D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6178B7-626E-7640-B576-2C6012199909}">
      <dgm:prSet/>
      <dgm:spPr/>
      <dgm:t>
        <a:bodyPr/>
        <a:lstStyle/>
        <a:p>
          <a:r>
            <a:rPr lang="en-US" dirty="0"/>
            <a:t>1. Third party packages </a:t>
          </a:r>
          <a:endParaRPr lang="en-IN" dirty="0"/>
        </a:p>
      </dgm:t>
    </dgm:pt>
    <dgm:pt modelId="{ACFBDD71-BA70-4546-B85A-9D6536FAEB2B}" type="parTrans" cxnId="{8A1E2CEC-168E-EF42-ABE0-3ACFFD9CC089}">
      <dgm:prSet/>
      <dgm:spPr/>
      <dgm:t>
        <a:bodyPr/>
        <a:lstStyle/>
        <a:p>
          <a:endParaRPr lang="en-US"/>
        </a:p>
      </dgm:t>
    </dgm:pt>
    <dgm:pt modelId="{538DB0E6-0D40-E84F-AB37-57F5F698DFB4}" type="sibTrans" cxnId="{8A1E2CEC-168E-EF42-ABE0-3ACFFD9CC089}">
      <dgm:prSet/>
      <dgm:spPr/>
      <dgm:t>
        <a:bodyPr/>
        <a:lstStyle/>
        <a:p>
          <a:endParaRPr lang="en-US"/>
        </a:p>
      </dgm:t>
    </dgm:pt>
    <dgm:pt modelId="{33524B7A-CA3D-894A-B67B-C21C24D053B5}">
      <dgm:prSet/>
      <dgm:spPr/>
      <dgm:t>
        <a:bodyPr/>
        <a:lstStyle/>
        <a:p>
          <a:r>
            <a:rPr lang="en-US" dirty="0"/>
            <a:t>2. S3 notification configuration</a:t>
          </a:r>
          <a:endParaRPr lang="en-IN" dirty="0"/>
        </a:p>
      </dgm:t>
    </dgm:pt>
    <dgm:pt modelId="{3A802B5E-32C2-0842-81C9-A4F3E4057C5F}" type="parTrans" cxnId="{B3CDD5E9-7AAD-D445-9661-F4C703F8256A}">
      <dgm:prSet/>
      <dgm:spPr/>
      <dgm:t>
        <a:bodyPr/>
        <a:lstStyle/>
        <a:p>
          <a:endParaRPr lang="en-US"/>
        </a:p>
      </dgm:t>
    </dgm:pt>
    <dgm:pt modelId="{3DD2073A-8D9C-5F4C-BCF4-B0FD45847024}" type="sibTrans" cxnId="{B3CDD5E9-7AAD-D445-9661-F4C703F8256A}">
      <dgm:prSet/>
      <dgm:spPr/>
      <dgm:t>
        <a:bodyPr/>
        <a:lstStyle/>
        <a:p>
          <a:endParaRPr lang="en-US"/>
        </a:p>
      </dgm:t>
    </dgm:pt>
    <dgm:pt modelId="{92726387-5E7B-1F4E-BB49-3F0C3EF57330}">
      <dgm:prSet/>
      <dgm:spPr/>
      <dgm:t>
        <a:bodyPr/>
        <a:lstStyle/>
        <a:p>
          <a:r>
            <a:rPr lang="en-US" dirty="0"/>
            <a:t>3. IAM Permissions </a:t>
          </a:r>
          <a:endParaRPr lang="en-IN" dirty="0"/>
        </a:p>
      </dgm:t>
    </dgm:pt>
    <dgm:pt modelId="{F507B476-6CFB-FF4E-81CA-930AF4B3AEF1}" type="parTrans" cxnId="{AEC697FC-E2C2-D945-A3C6-3A1DD672B4B2}">
      <dgm:prSet/>
      <dgm:spPr/>
      <dgm:t>
        <a:bodyPr/>
        <a:lstStyle/>
        <a:p>
          <a:endParaRPr lang="en-US"/>
        </a:p>
      </dgm:t>
    </dgm:pt>
    <dgm:pt modelId="{2AE7C4CE-821D-124A-8CC4-73BA3E8F92AD}" type="sibTrans" cxnId="{AEC697FC-E2C2-D945-A3C6-3A1DD672B4B2}">
      <dgm:prSet/>
      <dgm:spPr/>
      <dgm:t>
        <a:bodyPr/>
        <a:lstStyle/>
        <a:p>
          <a:endParaRPr lang="en-US"/>
        </a:p>
      </dgm:t>
    </dgm:pt>
    <dgm:pt modelId="{0725AC4F-CC69-7242-AACF-69C801B2975F}" type="pres">
      <dgm:prSet presAssocID="{A0746922-7A53-4443-A1C2-C3E997382D50}" presName="linear" presStyleCnt="0">
        <dgm:presLayoutVars>
          <dgm:animLvl val="lvl"/>
          <dgm:resizeHandles val="exact"/>
        </dgm:presLayoutVars>
      </dgm:prSet>
      <dgm:spPr/>
    </dgm:pt>
    <dgm:pt modelId="{536D931F-C9B8-2543-9C41-10BCCCE2C49E}" type="pres">
      <dgm:prSet presAssocID="{4A6178B7-626E-7640-B576-2C601219990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B5FB64-A7B6-0541-8B7E-5FA0F1C7F7B0}" type="pres">
      <dgm:prSet presAssocID="{538DB0E6-0D40-E84F-AB37-57F5F698DFB4}" presName="spacer" presStyleCnt="0"/>
      <dgm:spPr/>
    </dgm:pt>
    <dgm:pt modelId="{A98C09C7-5502-ED4D-98A2-30D64B4DF340}" type="pres">
      <dgm:prSet presAssocID="{33524B7A-CA3D-894A-B67B-C21C24D053B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9ABAB8-208D-AD41-9616-72F36E07DAA2}" type="pres">
      <dgm:prSet presAssocID="{3DD2073A-8D9C-5F4C-BCF4-B0FD45847024}" presName="spacer" presStyleCnt="0"/>
      <dgm:spPr/>
    </dgm:pt>
    <dgm:pt modelId="{3DE00DC0-D206-1444-AD7D-E775CAFBA94C}" type="pres">
      <dgm:prSet presAssocID="{92726387-5E7B-1F4E-BB49-3F0C3EF5733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5089B1F-280A-C24C-A4DA-03BC3435837D}" type="presOf" srcId="{33524B7A-CA3D-894A-B67B-C21C24D053B5}" destId="{A98C09C7-5502-ED4D-98A2-30D64B4DF340}" srcOrd="0" destOrd="0" presId="urn:microsoft.com/office/officeart/2005/8/layout/vList2"/>
    <dgm:cxn modelId="{B0E0D43D-6398-5E43-BB62-9CA91888631D}" type="presOf" srcId="{92726387-5E7B-1F4E-BB49-3F0C3EF57330}" destId="{3DE00DC0-D206-1444-AD7D-E775CAFBA94C}" srcOrd="0" destOrd="0" presId="urn:microsoft.com/office/officeart/2005/8/layout/vList2"/>
    <dgm:cxn modelId="{60AC927E-182D-1342-B59E-AB2ABADA9C72}" type="presOf" srcId="{4A6178B7-626E-7640-B576-2C6012199909}" destId="{536D931F-C9B8-2543-9C41-10BCCCE2C49E}" srcOrd="0" destOrd="0" presId="urn:microsoft.com/office/officeart/2005/8/layout/vList2"/>
    <dgm:cxn modelId="{B3CDD5E9-7AAD-D445-9661-F4C703F8256A}" srcId="{A0746922-7A53-4443-A1C2-C3E997382D50}" destId="{33524B7A-CA3D-894A-B67B-C21C24D053B5}" srcOrd="1" destOrd="0" parTransId="{3A802B5E-32C2-0842-81C9-A4F3E4057C5F}" sibTransId="{3DD2073A-8D9C-5F4C-BCF4-B0FD45847024}"/>
    <dgm:cxn modelId="{8A1E2CEC-168E-EF42-ABE0-3ACFFD9CC089}" srcId="{A0746922-7A53-4443-A1C2-C3E997382D50}" destId="{4A6178B7-626E-7640-B576-2C6012199909}" srcOrd="0" destOrd="0" parTransId="{ACFBDD71-BA70-4546-B85A-9D6536FAEB2B}" sibTransId="{538DB0E6-0D40-E84F-AB37-57F5F698DFB4}"/>
    <dgm:cxn modelId="{244D63F3-D1C1-0A4C-B2FE-4CBFA1DE0CC0}" type="presOf" srcId="{A0746922-7A53-4443-A1C2-C3E997382D50}" destId="{0725AC4F-CC69-7242-AACF-69C801B2975F}" srcOrd="0" destOrd="0" presId="urn:microsoft.com/office/officeart/2005/8/layout/vList2"/>
    <dgm:cxn modelId="{AEC697FC-E2C2-D945-A3C6-3A1DD672B4B2}" srcId="{A0746922-7A53-4443-A1C2-C3E997382D50}" destId="{92726387-5E7B-1F4E-BB49-3F0C3EF57330}" srcOrd="2" destOrd="0" parTransId="{F507B476-6CFB-FF4E-81CA-930AF4B3AEF1}" sibTransId="{2AE7C4CE-821D-124A-8CC4-73BA3E8F92AD}"/>
    <dgm:cxn modelId="{581C4CEA-2B21-004B-BBAE-47BB3A604DCB}" type="presParOf" srcId="{0725AC4F-CC69-7242-AACF-69C801B2975F}" destId="{536D931F-C9B8-2543-9C41-10BCCCE2C49E}" srcOrd="0" destOrd="0" presId="urn:microsoft.com/office/officeart/2005/8/layout/vList2"/>
    <dgm:cxn modelId="{29997BB8-EDE6-A241-88CF-1E8382D9F29B}" type="presParOf" srcId="{0725AC4F-CC69-7242-AACF-69C801B2975F}" destId="{E0B5FB64-A7B6-0541-8B7E-5FA0F1C7F7B0}" srcOrd="1" destOrd="0" presId="urn:microsoft.com/office/officeart/2005/8/layout/vList2"/>
    <dgm:cxn modelId="{EA499871-4EF0-3D49-BE10-EC4354C77D17}" type="presParOf" srcId="{0725AC4F-CC69-7242-AACF-69C801B2975F}" destId="{A98C09C7-5502-ED4D-98A2-30D64B4DF340}" srcOrd="2" destOrd="0" presId="urn:microsoft.com/office/officeart/2005/8/layout/vList2"/>
    <dgm:cxn modelId="{D28D3592-3A5F-0E43-9617-E1895A2100A1}" type="presParOf" srcId="{0725AC4F-CC69-7242-AACF-69C801B2975F}" destId="{349ABAB8-208D-AD41-9616-72F36E07DAA2}" srcOrd="3" destOrd="0" presId="urn:microsoft.com/office/officeart/2005/8/layout/vList2"/>
    <dgm:cxn modelId="{ECCA6C67-F888-5642-9449-BE5B9246285A}" type="presParOf" srcId="{0725AC4F-CC69-7242-AACF-69C801B2975F}" destId="{3DE00DC0-D206-1444-AD7D-E775CAFBA94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D931F-C9B8-2543-9C41-10BCCCE2C49E}">
      <dsp:nvSpPr>
        <dsp:cNvPr id="0" name=""/>
        <dsp:cNvSpPr/>
      </dsp:nvSpPr>
      <dsp:spPr>
        <a:xfrm>
          <a:off x="0" y="18829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Third party packages </a:t>
          </a:r>
          <a:endParaRPr lang="en-IN" sz="1900" kern="1200" dirty="0"/>
        </a:p>
      </dsp:txBody>
      <dsp:txXfrm>
        <a:off x="21704" y="209996"/>
        <a:ext cx="3431908" cy="401192"/>
      </dsp:txXfrm>
    </dsp:sp>
    <dsp:sp modelId="{A98C09C7-5502-ED4D-98A2-30D64B4DF340}">
      <dsp:nvSpPr>
        <dsp:cNvPr id="0" name=""/>
        <dsp:cNvSpPr/>
      </dsp:nvSpPr>
      <dsp:spPr>
        <a:xfrm>
          <a:off x="0" y="68761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S3 notification configuration</a:t>
          </a:r>
          <a:endParaRPr lang="en-IN" sz="1900" kern="1200" dirty="0"/>
        </a:p>
      </dsp:txBody>
      <dsp:txXfrm>
        <a:off x="21704" y="709316"/>
        <a:ext cx="3431908" cy="401192"/>
      </dsp:txXfrm>
    </dsp:sp>
    <dsp:sp modelId="{3DE00DC0-D206-1444-AD7D-E775CAFBA94C}">
      <dsp:nvSpPr>
        <dsp:cNvPr id="0" name=""/>
        <dsp:cNvSpPr/>
      </dsp:nvSpPr>
      <dsp:spPr>
        <a:xfrm>
          <a:off x="0" y="118693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3. IAM Permissions </a:t>
          </a:r>
          <a:endParaRPr lang="en-IN" sz="1900" kern="1200" dirty="0"/>
        </a:p>
      </dsp:txBody>
      <dsp:txXfrm>
        <a:off x="21704" y="1208636"/>
        <a:ext cx="3431908" cy="4011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D931F-C9B8-2543-9C41-10BCCCE2C49E}">
      <dsp:nvSpPr>
        <dsp:cNvPr id="0" name=""/>
        <dsp:cNvSpPr/>
      </dsp:nvSpPr>
      <dsp:spPr>
        <a:xfrm>
          <a:off x="0" y="18829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Third party packages </a:t>
          </a:r>
          <a:endParaRPr lang="en-IN" sz="1900" kern="1200" dirty="0"/>
        </a:p>
      </dsp:txBody>
      <dsp:txXfrm>
        <a:off x="21704" y="209996"/>
        <a:ext cx="3431908" cy="401192"/>
      </dsp:txXfrm>
    </dsp:sp>
    <dsp:sp modelId="{A98C09C7-5502-ED4D-98A2-30D64B4DF340}">
      <dsp:nvSpPr>
        <dsp:cNvPr id="0" name=""/>
        <dsp:cNvSpPr/>
      </dsp:nvSpPr>
      <dsp:spPr>
        <a:xfrm>
          <a:off x="0" y="68761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S3 notification configuration</a:t>
          </a:r>
          <a:endParaRPr lang="en-IN" sz="1900" kern="1200" dirty="0"/>
        </a:p>
      </dsp:txBody>
      <dsp:txXfrm>
        <a:off x="21704" y="709316"/>
        <a:ext cx="3431908" cy="401192"/>
      </dsp:txXfrm>
    </dsp:sp>
    <dsp:sp modelId="{3DE00DC0-D206-1444-AD7D-E775CAFBA94C}">
      <dsp:nvSpPr>
        <dsp:cNvPr id="0" name=""/>
        <dsp:cNvSpPr/>
      </dsp:nvSpPr>
      <dsp:spPr>
        <a:xfrm>
          <a:off x="0" y="118693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3. IAM Permissions </a:t>
          </a:r>
          <a:endParaRPr lang="en-IN" sz="1900" kern="1200" dirty="0"/>
        </a:p>
      </dsp:txBody>
      <dsp:txXfrm>
        <a:off x="21704" y="1208636"/>
        <a:ext cx="3431908" cy="4011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D931F-C9B8-2543-9C41-10BCCCE2C49E}">
      <dsp:nvSpPr>
        <dsp:cNvPr id="0" name=""/>
        <dsp:cNvSpPr/>
      </dsp:nvSpPr>
      <dsp:spPr>
        <a:xfrm>
          <a:off x="0" y="18829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Third party packages </a:t>
          </a:r>
          <a:endParaRPr lang="en-IN" sz="1900" kern="1200" dirty="0"/>
        </a:p>
      </dsp:txBody>
      <dsp:txXfrm>
        <a:off x="21704" y="209996"/>
        <a:ext cx="3431908" cy="401192"/>
      </dsp:txXfrm>
    </dsp:sp>
    <dsp:sp modelId="{A98C09C7-5502-ED4D-98A2-30D64B4DF340}">
      <dsp:nvSpPr>
        <dsp:cNvPr id="0" name=""/>
        <dsp:cNvSpPr/>
      </dsp:nvSpPr>
      <dsp:spPr>
        <a:xfrm>
          <a:off x="0" y="68761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S3 notification configuration</a:t>
          </a:r>
          <a:endParaRPr lang="en-IN" sz="1900" kern="1200" dirty="0"/>
        </a:p>
      </dsp:txBody>
      <dsp:txXfrm>
        <a:off x="21704" y="709316"/>
        <a:ext cx="3431908" cy="401192"/>
      </dsp:txXfrm>
    </dsp:sp>
    <dsp:sp modelId="{3DE00DC0-D206-1444-AD7D-E775CAFBA94C}">
      <dsp:nvSpPr>
        <dsp:cNvPr id="0" name=""/>
        <dsp:cNvSpPr/>
      </dsp:nvSpPr>
      <dsp:spPr>
        <a:xfrm>
          <a:off x="0" y="118693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3. IAM Permissions </a:t>
          </a:r>
          <a:endParaRPr lang="en-IN" sz="1900" kern="1200" dirty="0"/>
        </a:p>
      </dsp:txBody>
      <dsp:txXfrm>
        <a:off x="21704" y="1208636"/>
        <a:ext cx="3431908" cy="4011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D931F-C9B8-2543-9C41-10BCCCE2C49E}">
      <dsp:nvSpPr>
        <dsp:cNvPr id="0" name=""/>
        <dsp:cNvSpPr/>
      </dsp:nvSpPr>
      <dsp:spPr>
        <a:xfrm>
          <a:off x="0" y="18829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Third party packages </a:t>
          </a:r>
          <a:endParaRPr lang="en-IN" sz="1900" kern="1200" dirty="0"/>
        </a:p>
      </dsp:txBody>
      <dsp:txXfrm>
        <a:off x="21704" y="209996"/>
        <a:ext cx="3431908" cy="401192"/>
      </dsp:txXfrm>
    </dsp:sp>
    <dsp:sp modelId="{A98C09C7-5502-ED4D-98A2-30D64B4DF340}">
      <dsp:nvSpPr>
        <dsp:cNvPr id="0" name=""/>
        <dsp:cNvSpPr/>
      </dsp:nvSpPr>
      <dsp:spPr>
        <a:xfrm>
          <a:off x="0" y="68761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S3 notification configuration</a:t>
          </a:r>
          <a:endParaRPr lang="en-IN" sz="1900" kern="1200" dirty="0"/>
        </a:p>
      </dsp:txBody>
      <dsp:txXfrm>
        <a:off x="21704" y="709316"/>
        <a:ext cx="3431908" cy="401192"/>
      </dsp:txXfrm>
    </dsp:sp>
    <dsp:sp modelId="{3DE00DC0-D206-1444-AD7D-E775CAFBA94C}">
      <dsp:nvSpPr>
        <dsp:cNvPr id="0" name=""/>
        <dsp:cNvSpPr/>
      </dsp:nvSpPr>
      <dsp:spPr>
        <a:xfrm>
          <a:off x="0" y="1186932"/>
          <a:ext cx="3475316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3. IAM Permissions </a:t>
          </a:r>
          <a:endParaRPr lang="en-IN" sz="1900" kern="1200" dirty="0"/>
        </a:p>
      </dsp:txBody>
      <dsp:txXfrm>
        <a:off x="21704" y="1208636"/>
        <a:ext cx="3431908" cy="401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9945AD-C4E7-8D4E-B52E-03FA066211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77B07-F9D1-AA40-BBCF-775E74D42B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7721D-1176-A640-AC48-B82F78C92D56}" type="datetimeFigureOut">
              <a:rPr lang="en-US" smtClean="0"/>
              <a:t>6/18/19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529E1-8FBF-B44D-9125-5A6D2BEFA6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4B474-30DF-AA46-8E95-0F42A45520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BAB59-14AE-9844-B034-10FDF6484A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965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4A089-FB25-6D46-9D21-F0F04A18BCA8}" type="datetimeFigureOut">
              <a:rPr lang="en-US" smtClean="0"/>
              <a:t>6/18/19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304BD-78E5-F743-9CDB-4BAC0F2E5A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6074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3C3A-331B-3F4A-823D-66E06957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C4E38-C2CC-3746-B1C9-86ED8D5CF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363CEC6-9D78-AE4D-A0B1-294C8995DD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41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-BG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41E84-44DC-F244-8DE9-EFC57271A029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FFFFF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6108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C8511B"/>
              </a:gs>
              <a:gs pos="100000">
                <a:srgbClr val="FF9900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5917A5-13BF-2543-A3CF-07A7873AD657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2222B2-A7C9-134B-8B79-DF3311459D77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610D02-2436-1D46-8F6F-12FB5EC7B441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6930B-F437-A94B-8770-6E0CCC9259D0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0DE1A6-096F-5E42-A32D-7533E66DBEAA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0B3F9F-D051-9D4C-A9BF-5D714CE4AEB5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121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A2198C-90CA-F14F-9DF5-4C68D566BE2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C8511B"/>
              </a:gs>
              <a:gs pos="100000">
                <a:srgbClr val="FF9900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42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ance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A2198C-90CA-F14F-9DF5-4C68D566BE2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C8511B"/>
              </a:gs>
              <a:gs pos="100000">
                <a:srgbClr val="FF9900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3719938" y="1570864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6CA6F2-EB70-F046-8E4D-B08748BA6259}"/>
              </a:ext>
            </a:extLst>
          </p:cNvPr>
          <p:cNvCxnSpPr>
            <a:cxnSpLocks/>
          </p:cNvCxnSpPr>
          <p:nvPr userDrawn="1"/>
        </p:nvCxnSpPr>
        <p:spPr>
          <a:xfrm>
            <a:off x="3553904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D37447-F18C-7C48-9E5C-12A0A2B59677}"/>
              </a:ext>
            </a:extLst>
          </p:cNvPr>
          <p:cNvCxnSpPr>
            <a:cxnSpLocks/>
          </p:cNvCxnSpPr>
          <p:nvPr userDrawn="1"/>
        </p:nvCxnSpPr>
        <p:spPr>
          <a:xfrm>
            <a:off x="507161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944106-7943-B245-B31B-579310091ABB}"/>
              </a:ext>
            </a:extLst>
          </p:cNvPr>
          <p:cNvSpPr txBox="1"/>
          <p:nvPr userDrawn="1"/>
        </p:nvSpPr>
        <p:spPr>
          <a:xfrm>
            <a:off x="3719938" y="2918897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2497781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D0816"/>
              </a:gs>
              <a:gs pos="100000">
                <a:srgbClr val="FF5252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DA4FB6-5ABF-264A-A888-543571D9C369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C949272-2F41-EF42-BEA3-E6615F89F2E1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C151C8-0228-5F47-810C-8989C6332456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2B4ED6E-714A-1A47-9254-0C6A329670B9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70DBC0-0DF3-944E-AB85-E2B61871D669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19B3D8-E1DF-864A-9012-4A8D401A92F6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805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B596362-8FAB-4341-BFF6-961ECC354982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D0816"/>
              </a:gs>
              <a:gs pos="100000">
                <a:srgbClr val="FF5252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985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055F4E"/>
              </a:gs>
              <a:gs pos="100000">
                <a:srgbClr val="56C0A7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4BD99F-938B-FE45-AB79-D0B3D4B2522B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78D7BC-1516-F749-B1A3-BD2EB867A03B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A0E1B7-9C53-B948-84B0-85CD118C8548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52F161E-6462-214F-B7CB-EF0726F3888E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02121D-92C3-3440-91D2-29B2A2C89EFF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E32EFE-4ED7-2741-AFAD-25F3C01EA3DF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310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0719C-3338-7640-9A54-16E797FE260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055F4E"/>
              </a:gs>
              <a:gs pos="100000">
                <a:srgbClr val="56C0A7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771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0084D"/>
              </a:gs>
              <a:gs pos="100000">
                <a:srgbClr val="FF4F8B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73B762-4498-CE4F-9952-A2801A8EA424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9E1AB3-4B72-CA4B-BA54-CA6EB737021D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B050C3-3C3E-4142-B4BB-6C54117A4EF1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FACD58-C696-364B-8E49-0A2451F7C764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D1FE5B-A07D-CF4D-A5B1-277BCB56743D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079027-474F-D143-82EE-7F7AFEC4B9B7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366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34D6E76-E580-564F-96D3-7B2B984B31A9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0084D"/>
              </a:gs>
              <a:gs pos="100000">
                <a:srgbClr val="FF4F8B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68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-only_Light-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711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2E27AD"/>
              </a:gs>
              <a:gs pos="100000">
                <a:srgbClr val="527F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2DA7A2-FBDD-9545-9F45-CEDD95CE3CC0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B51314-3277-D944-AE11-8BF935B526BD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592101-DC26-C744-82AE-C2CD194801C5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265181-0522-764E-BF2A-4B1DC12C5D86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5F6CEE-EB14-2244-82C9-5CD17E3A6EAD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021B88-E2F8-9441-8C05-44F956E73601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104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096A9F1-71D3-C347-AE6E-48B6DDB0F7F6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2E27AD"/>
              </a:gs>
              <a:gs pos="100000">
                <a:srgbClr val="527F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500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B660F"/>
              </a:gs>
              <a:gs pos="100000">
                <a:srgbClr val="6CAE3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1AF929-3620-1A44-BF9B-45438235DA50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0EF8B9-029F-EB46-9D5B-F42EBCE56135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A0EE0C-4E0F-B04E-99F4-6E759F862440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8FF7E5-153A-FF48-A7F9-7C309F060326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371A21-D1A0-0D41-B054-DDF4B2F889EC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7AAD2B-0DFB-8549-9D47-DB576992D9D8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4842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940971-1265-1646-8567-C1B30B681834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B660F"/>
              </a:gs>
              <a:gs pos="100000">
                <a:srgbClr val="6CAE3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42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89"/>
            <a:ext cx="12192000" cy="247553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IOT 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940971-1265-1646-8567-C1B30B681834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B660F"/>
              </a:gs>
              <a:gs pos="100000">
                <a:srgbClr val="6CAE3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D368D7-6940-2C44-A303-50927A80C75F}"/>
              </a:ext>
            </a:extLst>
          </p:cNvPr>
          <p:cNvSpPr txBox="1"/>
          <p:nvPr userDrawn="1"/>
        </p:nvSpPr>
        <p:spPr>
          <a:xfrm>
            <a:off x="202294" y="378835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IOT THINGS</a:t>
            </a:r>
          </a:p>
        </p:txBody>
      </p:sp>
    </p:spTree>
    <p:extLst>
      <p:ext uri="{BB962C8B-B14F-4D97-AF65-F5344CB8AC3E}">
        <p14:creationId xmlns:p14="http://schemas.microsoft.com/office/powerpoint/2010/main" val="7258124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4D27A8"/>
              </a:gs>
              <a:gs pos="100000">
                <a:srgbClr val="A166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9078F-F63B-B84D-AC73-B48AD66AC658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025802-9C6E-B247-A077-41860BA210B8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0947BE-C49E-DC49-97BE-B1A75B545188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B2002F6-D247-5946-8ACA-DF0DAD7A6E70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2774E3-253F-294E-9752-F80A4C389923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723C0C-D4D0-0C41-ADE6-D172AC876B57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3951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C8F0117-A5A6-5D45-A5CE-3C36B3344D1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4D27A8"/>
              </a:gs>
              <a:gs pos="100000">
                <a:srgbClr val="A166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8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3D4D65"/>
              </a:gs>
              <a:gs pos="100000">
                <a:srgbClr val="8FA7C4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036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8D108A-944C-C749-AB72-B5CD31775E0E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3D4D65"/>
              </a:gs>
              <a:gs pos="100000">
                <a:srgbClr val="8FA7C4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C9D968-33F3-C040-8BD6-77431C9594E3}"/>
              </a:ext>
            </a:extLst>
          </p:cNvPr>
          <p:cNvSpPr/>
          <p:nvPr userDrawn="1"/>
        </p:nvSpPr>
        <p:spPr>
          <a:xfrm>
            <a:off x="1" y="1050089"/>
            <a:ext cx="12192000" cy="501432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61CFA-3FCE-994F-BF4C-4DFFE2C5B66B}"/>
              </a:ext>
            </a:extLst>
          </p:cNvPr>
          <p:cNvSpPr txBox="1"/>
          <p:nvPr userDrawn="1"/>
        </p:nvSpPr>
        <p:spPr>
          <a:xfrm>
            <a:off x="202294" y="1470762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42C842-2991-5A42-91DF-5A7F86F22433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6640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41B23"/>
              </a:gs>
              <a:gs pos="100000">
                <a:srgbClr val="5A636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08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-header">
    <p:bg>
      <p:bgPr>
        <a:blipFill dpi="0" rotWithShape="1">
          <a:blip r:embed="rId2" cstate="hqprint">
            <a:alphaModFix amt="5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A5CBEA-95EF-FE40-AAA0-8F2665E720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999111" y="0"/>
            <a:ext cx="20192152" cy="7211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1B2771-227D-7142-A871-69FBD9C41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B11D6-E3E6-2A43-8E6D-9EC438E46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97CAC57-21B3-E54E-99D4-7D5EC3379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77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6FAAB8-4302-7E4E-9986-CA0860066F72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41B23"/>
              </a:gs>
              <a:gs pos="100000">
                <a:srgbClr val="5A636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452E1E-41CC-5A4E-BDCF-023BA0BD7461}"/>
              </a:ext>
            </a:extLst>
          </p:cNvPr>
          <p:cNvSpPr/>
          <p:nvPr userDrawn="1"/>
        </p:nvSpPr>
        <p:spPr>
          <a:xfrm>
            <a:off x="1" y="1050090"/>
            <a:ext cx="12192000" cy="13254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9B7B4-1455-E741-8934-8EED75D58D98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GENERAL PRODUCTS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7F1DE7-B0BA-C248-8C7B-DFA11D10A235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9F1EFC-8C12-C543-A374-664525507050}"/>
              </a:ext>
            </a:extLst>
          </p:cNvPr>
          <p:cNvSpPr txBox="1"/>
          <p:nvPr userDrawn="1"/>
        </p:nvSpPr>
        <p:spPr>
          <a:xfrm>
            <a:off x="202294" y="2724527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5979470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quid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6FAAB8-4302-7E4E-9986-CA0860066F72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41B23"/>
              </a:gs>
              <a:gs pos="100000">
                <a:srgbClr val="5A636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73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-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2200-14F4-F541-9B55-3B076E85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017BA-14E8-F946-B36F-6E39E9342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093787"/>
            <a:ext cx="5753100" cy="50831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A49A9-5000-FA4E-A502-65621B590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3787"/>
            <a:ext cx="5791200" cy="50831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EF53733-C8FC-034A-9C77-3D47A4C6D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70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-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DC9893E-A6E1-4A48-B35E-4A9DB4DCAB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EB6FE43-E832-914E-BF63-E0362E17C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537401"/>
            <a:ext cx="11696700" cy="1299990"/>
          </a:xfrm>
        </p:spPr>
        <p:txBody>
          <a:bodyPr anchor="b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A05A88-C388-144D-9EA6-1C9DE1E1C17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66700" y="1925142"/>
            <a:ext cx="11696699" cy="3918446"/>
          </a:xfrm>
        </p:spPr>
        <p:txBody>
          <a:bodyPr anchor="t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830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ub-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20675"/>
            <a:ext cx="11696700" cy="593725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87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Light-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5BA94-B578-5D41-B485-160BD75BC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950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CCB7-4CE9-9546-B323-A083F7AC6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" y="1951038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1569F-9D7F-8144-93C2-2CD6628B34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4430713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29209A4-3D08-3B4C-8D4D-669D7F80D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51555-BA95-2A4D-A834-CE772273A3B5}"/>
              </a:ext>
            </a:extLst>
          </p:cNvPr>
          <p:cNvSpPr txBox="1"/>
          <p:nvPr userDrawn="1"/>
        </p:nvSpPr>
        <p:spPr>
          <a:xfrm>
            <a:off x="386366" y="66068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1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-only_Dark-BG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2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81820-DA45-EC42-9130-C304D278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DBD1-D699-D743-8753-E66FBA6C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130300"/>
            <a:ext cx="11696700" cy="504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079D3-638C-D340-A6D4-8AAF3166E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DC5F64-97F6-3C41-AEB3-0D8DA752FE6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942" y="6345238"/>
            <a:ext cx="585391" cy="3480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991AAC-FB69-6248-8D75-CEB578BF2ED8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B6BAB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2019, Amazon Web Services, Inc.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063D4-96AA-1F4B-9E50-C237314CE4BD}"/>
              </a:ext>
            </a:extLst>
          </p:cNvPr>
          <p:cNvPicPr>
            <a:picLocks/>
          </p:cNvPicPr>
          <p:nvPr userDrawn="1"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8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1" r:id="rId3"/>
    <p:sldLayoutId id="2147483652" r:id="rId4"/>
    <p:sldLayoutId id="2147483653" r:id="rId5"/>
    <p:sldLayoutId id="2147483662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81820-DA45-EC42-9130-C304D278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20675"/>
            <a:ext cx="11696700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DBD1-D699-D743-8753-E66FBA6C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130300"/>
            <a:ext cx="11696700" cy="504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079D3-638C-D340-A6D4-8AAF3166E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F29361-9F3B-3A41-963A-6A499FBB10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0942" y="6345238"/>
            <a:ext cx="584385" cy="3474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7DF675-E89B-194E-B8E1-DB50A06223CF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B6BAB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111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73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81820-DA45-EC42-9130-C304D278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DBD1-D699-D743-8753-E66FBA6C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130300"/>
            <a:ext cx="11696700" cy="504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079D3-638C-D340-A6D4-8AAF3166E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DC5F64-97F6-3C41-AEB3-0D8DA752FE6B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0942" y="6345238"/>
            <a:ext cx="585391" cy="3480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991AAC-FB69-6248-8D75-CEB578BF2ED8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B6BAB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5275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93" r:id="rId3"/>
    <p:sldLayoutId id="2147483675" r:id="rId4"/>
    <p:sldLayoutId id="2147483684" r:id="rId5"/>
    <p:sldLayoutId id="2147483676" r:id="rId6"/>
    <p:sldLayoutId id="2147483685" r:id="rId7"/>
    <p:sldLayoutId id="2147483677" r:id="rId8"/>
    <p:sldLayoutId id="2147483686" r:id="rId9"/>
    <p:sldLayoutId id="2147483678" r:id="rId10"/>
    <p:sldLayoutId id="2147483689" r:id="rId11"/>
    <p:sldLayoutId id="2147483680" r:id="rId12"/>
    <p:sldLayoutId id="2147483687" r:id="rId13"/>
    <p:sldLayoutId id="2147483694" r:id="rId14"/>
    <p:sldLayoutId id="2147483681" r:id="rId15"/>
    <p:sldLayoutId id="2147483688" r:id="rId16"/>
    <p:sldLayoutId id="2147483679" r:id="rId17"/>
    <p:sldLayoutId id="2147483690" r:id="rId18"/>
    <p:sldLayoutId id="2147483682" r:id="rId19"/>
    <p:sldLayoutId id="2147483691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chalice" TargetMode="External"/><Relationship Id="rId2" Type="http://schemas.openxmlformats.org/officeDocument/2006/relationships/hyperlink" Target="https://chalice-workshop.readthedocs.io/en/latest/media-query/00-intro-chalic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QdzV04T_kec" TargetMode="External"/><Relationship Id="rId4" Type="http://schemas.openxmlformats.org/officeDocument/2006/relationships/hyperlink" Target="https://serverless.com/framework/docs/providers/aws/guide/intro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sv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10" Type="http://schemas.openxmlformats.org/officeDocument/2006/relationships/image" Target="../media/image23.sv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sv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10" Type="http://schemas.openxmlformats.org/officeDocument/2006/relationships/image" Target="../media/image23.sv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sv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10" Type="http://schemas.openxmlformats.org/officeDocument/2006/relationships/image" Target="../media/image23.sv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sv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10" Type="http://schemas.openxmlformats.org/officeDocument/2006/relationships/image" Target="../media/image23.sv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svg"/><Relationship Id="rId7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svg"/><Relationship Id="rId7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3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30.png"/><Relationship Id="rId7" Type="http://schemas.openxmlformats.org/officeDocument/2006/relationships/image" Target="../media/image23.svg"/><Relationship Id="rId12" Type="http://schemas.microsoft.com/office/2007/relationships/diagramDrawing" Target="../diagrams/drawing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31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13.png"/><Relationship Id="rId9" Type="http://schemas.openxmlformats.org/officeDocument/2006/relationships/diagramLayout" Target="../diagrams/layout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image" Target="../media/image30.png"/><Relationship Id="rId7" Type="http://schemas.openxmlformats.org/officeDocument/2006/relationships/image" Target="../media/image23.svg"/><Relationship Id="rId12" Type="http://schemas.microsoft.com/office/2007/relationships/diagramDrawing" Target="../diagrams/drawing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31.pn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13.png"/><Relationship Id="rId9" Type="http://schemas.openxmlformats.org/officeDocument/2006/relationships/diagramLayout" Target="../diagrams/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image" Target="../media/image30.png"/><Relationship Id="rId7" Type="http://schemas.openxmlformats.org/officeDocument/2006/relationships/image" Target="../media/image23.svg"/><Relationship Id="rId12" Type="http://schemas.microsoft.com/office/2007/relationships/diagramDrawing" Target="../diagrams/drawing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diagramColors" Target="../diagrams/colors3.xml"/><Relationship Id="rId5" Type="http://schemas.openxmlformats.org/officeDocument/2006/relationships/image" Target="../media/image31.png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13.png"/><Relationship Id="rId9" Type="http://schemas.openxmlformats.org/officeDocument/2006/relationships/diagramLayout" Target="../diagrams/layout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image" Target="../media/image30.png"/><Relationship Id="rId7" Type="http://schemas.openxmlformats.org/officeDocument/2006/relationships/image" Target="../media/image23.svg"/><Relationship Id="rId12" Type="http://schemas.microsoft.com/office/2007/relationships/diagramDrawing" Target="../diagrams/drawing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31.png"/><Relationship Id="rId10" Type="http://schemas.openxmlformats.org/officeDocument/2006/relationships/diagramQuickStyle" Target="../diagrams/quickStyle4.xml"/><Relationship Id="rId4" Type="http://schemas.openxmlformats.org/officeDocument/2006/relationships/image" Target="../media/image13.png"/><Relationship Id="rId9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302A-3DBC-DC4E-AF85-3FA4A8392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" y="1867988"/>
            <a:ext cx="11696700" cy="1122495"/>
          </a:xfrm>
        </p:spPr>
        <p:txBody>
          <a:bodyPr/>
          <a:lstStyle/>
          <a:p>
            <a:r>
              <a:rPr lang="en-US" dirty="0"/>
              <a:t>Going Serverless with  AWS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65A19-44B5-7244-897E-1A57E34DB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56380F8B-197F-3F4D-A596-A6F9BD90A481}"/>
              </a:ext>
            </a:extLst>
          </p:cNvPr>
          <p:cNvSpPr txBox="1">
            <a:spLocks/>
          </p:cNvSpPr>
          <p:nvPr/>
        </p:nvSpPr>
        <p:spPr>
          <a:xfrm>
            <a:off x="266700" y="316767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Suman Debnath</a:t>
            </a:r>
          </a:p>
        </p:txBody>
      </p:sp>
    </p:spTree>
    <p:extLst>
      <p:ext uri="{BB962C8B-B14F-4D97-AF65-F5344CB8AC3E}">
        <p14:creationId xmlns:p14="http://schemas.microsoft.com/office/powerpoint/2010/main" val="1376367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192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356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356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ED5D063-B28F-EB4C-8A34-0E00D0C55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592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100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979F6E-FD37-3646-89CC-0B858D5D0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505" y="2424465"/>
            <a:ext cx="935892" cy="93589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B5502F-5CE9-FF4E-984E-2C678C4261F1}"/>
              </a:ext>
            </a:extLst>
          </p:cNvPr>
          <p:cNvCxnSpPr>
            <a:cxnSpLocks/>
          </p:cNvCxnSpPr>
          <p:nvPr/>
        </p:nvCxnSpPr>
        <p:spPr>
          <a:xfrm>
            <a:off x="4303059" y="2023115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B5A83E4-8864-F149-80E7-D71830382618}"/>
              </a:ext>
            </a:extLst>
          </p:cNvPr>
          <p:cNvSpPr/>
          <p:nvPr/>
        </p:nvSpPr>
        <p:spPr>
          <a:xfrm>
            <a:off x="4664560" y="166529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</p:spTree>
    <p:extLst>
      <p:ext uri="{BB962C8B-B14F-4D97-AF65-F5344CB8AC3E}">
        <p14:creationId xmlns:p14="http://schemas.microsoft.com/office/powerpoint/2010/main" val="28838691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101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250FBF-5C2C-1443-A0EC-9590A7E36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100" y="1694172"/>
            <a:ext cx="1363831" cy="13638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94F23C-F3D3-AD4A-9E82-13954C34A632}"/>
              </a:ext>
            </a:extLst>
          </p:cNvPr>
          <p:cNvSpPr/>
          <p:nvPr/>
        </p:nvSpPr>
        <p:spPr>
          <a:xfrm>
            <a:off x="1025563" y="337808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r>
              <a:rPr lang="en-US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app.py</a:t>
            </a:r>
          </a:p>
          <a:p>
            <a:r>
              <a:rPr lang="en-US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└── requirements.txt</a:t>
            </a:r>
          </a:p>
        </p:txBody>
      </p:sp>
    </p:spTree>
    <p:extLst>
      <p:ext uri="{BB962C8B-B14F-4D97-AF65-F5344CB8AC3E}">
        <p14:creationId xmlns:p14="http://schemas.microsoft.com/office/powerpoint/2010/main" val="31375675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102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7C7EA-9E08-514E-AA78-897393718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435" y="1765921"/>
            <a:ext cx="1346542" cy="13465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EB9D67-56E8-DD4F-9FB5-AB0919E941E4}"/>
              </a:ext>
            </a:extLst>
          </p:cNvPr>
          <p:cNvSpPr/>
          <p:nvPr/>
        </p:nvSpPr>
        <p:spPr>
          <a:xfrm>
            <a:off x="1551069" y="3122389"/>
            <a:ext cx="1579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</a:rPr>
              <a:t>deploy.zip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C9C9F7-E5D2-6847-B664-A122384001D6}"/>
              </a:ext>
            </a:extLst>
          </p:cNvPr>
          <p:cNvSpPr/>
          <p:nvPr/>
        </p:nvSpPr>
        <p:spPr>
          <a:xfrm>
            <a:off x="2266925" y="1586718"/>
            <a:ext cx="20361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i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enlo" panose="020B0609030804020204" pitchFamily="49" charset="0"/>
              </a:rPr>
              <a:t>Chalice runtime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8DF920-0230-A142-BB8C-E2C2BB31D423}"/>
              </a:ext>
            </a:extLst>
          </p:cNvPr>
          <p:cNvCxnSpPr>
            <a:cxnSpLocks/>
          </p:cNvCxnSpPr>
          <p:nvPr/>
        </p:nvCxnSpPr>
        <p:spPr>
          <a:xfrm flipH="1">
            <a:off x="3013977" y="2603727"/>
            <a:ext cx="560775" cy="0"/>
          </a:xfrm>
          <a:prstGeom prst="straightConnector1">
            <a:avLst/>
          </a:prstGeom>
          <a:ln w="22225">
            <a:solidFill>
              <a:schemeClr val="accent3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5CD8D0-A8C5-7A44-9AEB-A83FF6476288}"/>
              </a:ext>
            </a:extLst>
          </p:cNvPr>
          <p:cNvCxnSpPr>
            <a:cxnSpLocks/>
          </p:cNvCxnSpPr>
          <p:nvPr/>
        </p:nvCxnSpPr>
        <p:spPr>
          <a:xfrm>
            <a:off x="3574752" y="1882471"/>
            <a:ext cx="0" cy="721256"/>
          </a:xfrm>
          <a:prstGeom prst="line">
            <a:avLst/>
          </a:prstGeom>
          <a:ln w="22225">
            <a:solidFill>
              <a:schemeClr val="accent3">
                <a:lumMod val="40000"/>
                <a:lumOff val="6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9547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103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7C7EA-9E08-514E-AA78-897393718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435" y="1765921"/>
            <a:ext cx="1346542" cy="13465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EB9D67-56E8-DD4F-9FB5-AB0919E941E4}"/>
              </a:ext>
            </a:extLst>
          </p:cNvPr>
          <p:cNvSpPr/>
          <p:nvPr/>
        </p:nvSpPr>
        <p:spPr>
          <a:xfrm>
            <a:off x="1551069" y="3122389"/>
            <a:ext cx="1579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</a:rPr>
              <a:t>deploy.zip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C9C9F7-E5D2-6847-B664-A122384001D6}"/>
              </a:ext>
            </a:extLst>
          </p:cNvPr>
          <p:cNvSpPr/>
          <p:nvPr/>
        </p:nvSpPr>
        <p:spPr>
          <a:xfrm>
            <a:off x="2266925" y="1586718"/>
            <a:ext cx="20361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i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enlo" panose="020B0609030804020204" pitchFamily="49" charset="0"/>
              </a:rPr>
              <a:t>Chalice runtime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8DF920-0230-A142-BB8C-E2C2BB31D423}"/>
              </a:ext>
            </a:extLst>
          </p:cNvPr>
          <p:cNvCxnSpPr>
            <a:cxnSpLocks/>
          </p:cNvCxnSpPr>
          <p:nvPr/>
        </p:nvCxnSpPr>
        <p:spPr>
          <a:xfrm flipH="1">
            <a:off x="3013977" y="2603727"/>
            <a:ext cx="560775" cy="0"/>
          </a:xfrm>
          <a:prstGeom prst="straightConnector1">
            <a:avLst/>
          </a:prstGeom>
          <a:ln w="22225">
            <a:solidFill>
              <a:schemeClr val="accent3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5CD8D0-A8C5-7A44-9AEB-A83FF6476288}"/>
              </a:ext>
            </a:extLst>
          </p:cNvPr>
          <p:cNvCxnSpPr>
            <a:cxnSpLocks/>
          </p:cNvCxnSpPr>
          <p:nvPr/>
        </p:nvCxnSpPr>
        <p:spPr>
          <a:xfrm>
            <a:off x="3574752" y="1882471"/>
            <a:ext cx="0" cy="721256"/>
          </a:xfrm>
          <a:prstGeom prst="line">
            <a:avLst/>
          </a:prstGeom>
          <a:ln w="22225">
            <a:solidFill>
              <a:schemeClr val="accent3">
                <a:lumMod val="40000"/>
                <a:lumOff val="6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44">
            <a:extLst>
              <a:ext uri="{FF2B5EF4-FFF2-40B4-BE49-F238E27FC236}">
                <a16:creationId xmlns:a16="http://schemas.microsoft.com/office/drawing/2014/main" id="{907E82BC-2A0C-1A40-ACE6-2C6C15C2D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409" y="2947211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6B495F-E969-A64E-B188-991A369531FD}"/>
              </a:ext>
            </a:extLst>
          </p:cNvPr>
          <p:cNvSpPr txBox="1"/>
          <p:nvPr/>
        </p:nvSpPr>
        <p:spPr>
          <a:xfrm>
            <a:off x="9237992" y="387289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684C06-5CF2-CE47-B570-E01B67D80E03}"/>
              </a:ext>
            </a:extLst>
          </p:cNvPr>
          <p:cNvSpPr/>
          <p:nvPr/>
        </p:nvSpPr>
        <p:spPr>
          <a:xfrm>
            <a:off x="4633455" y="2929044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E6B438-C640-DC49-8902-BD3E542F8C03}"/>
              </a:ext>
            </a:extLst>
          </p:cNvPr>
          <p:cNvCxnSpPr>
            <a:cxnSpLocks/>
          </p:cNvCxnSpPr>
          <p:nvPr/>
        </p:nvCxnSpPr>
        <p:spPr>
          <a:xfrm>
            <a:off x="4303059" y="3314033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0368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104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7C7EA-9E08-514E-AA78-897393718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435" y="1765921"/>
            <a:ext cx="1346542" cy="13465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EB9D67-56E8-DD4F-9FB5-AB0919E941E4}"/>
              </a:ext>
            </a:extLst>
          </p:cNvPr>
          <p:cNvSpPr/>
          <p:nvPr/>
        </p:nvSpPr>
        <p:spPr>
          <a:xfrm>
            <a:off x="1551069" y="3122389"/>
            <a:ext cx="1579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</a:rPr>
              <a:t>deploy.zip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C9C9F7-E5D2-6847-B664-A122384001D6}"/>
              </a:ext>
            </a:extLst>
          </p:cNvPr>
          <p:cNvSpPr/>
          <p:nvPr/>
        </p:nvSpPr>
        <p:spPr>
          <a:xfrm>
            <a:off x="2266925" y="1586718"/>
            <a:ext cx="20361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i="1" dirty="0">
                <a:solidFill>
                  <a:schemeClr val="accent3">
                    <a:lumMod val="40000"/>
                    <a:lumOff val="60000"/>
                  </a:schemeClr>
                </a:solidFill>
                <a:latin typeface="Menlo" panose="020B0609030804020204" pitchFamily="49" charset="0"/>
              </a:rPr>
              <a:t>Chalice runtime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8DF920-0230-A142-BB8C-E2C2BB31D423}"/>
              </a:ext>
            </a:extLst>
          </p:cNvPr>
          <p:cNvCxnSpPr>
            <a:cxnSpLocks/>
          </p:cNvCxnSpPr>
          <p:nvPr/>
        </p:nvCxnSpPr>
        <p:spPr>
          <a:xfrm flipH="1">
            <a:off x="3013977" y="2603727"/>
            <a:ext cx="560775" cy="0"/>
          </a:xfrm>
          <a:prstGeom prst="straightConnector1">
            <a:avLst/>
          </a:prstGeom>
          <a:ln w="22225">
            <a:solidFill>
              <a:schemeClr val="accent3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5CD8D0-A8C5-7A44-9AEB-A83FF6476288}"/>
              </a:ext>
            </a:extLst>
          </p:cNvPr>
          <p:cNvCxnSpPr>
            <a:cxnSpLocks/>
          </p:cNvCxnSpPr>
          <p:nvPr/>
        </p:nvCxnSpPr>
        <p:spPr>
          <a:xfrm>
            <a:off x="3574752" y="1882471"/>
            <a:ext cx="0" cy="721256"/>
          </a:xfrm>
          <a:prstGeom prst="line">
            <a:avLst/>
          </a:prstGeom>
          <a:ln w="22225">
            <a:solidFill>
              <a:schemeClr val="accent3">
                <a:lumMod val="40000"/>
                <a:lumOff val="6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44">
            <a:extLst>
              <a:ext uri="{FF2B5EF4-FFF2-40B4-BE49-F238E27FC236}">
                <a16:creationId xmlns:a16="http://schemas.microsoft.com/office/drawing/2014/main" id="{907E82BC-2A0C-1A40-ACE6-2C6C15C2D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409" y="2947211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6B495F-E969-A64E-B188-991A369531FD}"/>
              </a:ext>
            </a:extLst>
          </p:cNvPr>
          <p:cNvSpPr txBox="1"/>
          <p:nvPr/>
        </p:nvSpPr>
        <p:spPr>
          <a:xfrm>
            <a:off x="9237992" y="387289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684C06-5CF2-CE47-B570-E01B67D80E03}"/>
              </a:ext>
            </a:extLst>
          </p:cNvPr>
          <p:cNvSpPr/>
          <p:nvPr/>
        </p:nvSpPr>
        <p:spPr>
          <a:xfrm>
            <a:off x="4633455" y="2929044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E6B438-C640-DC49-8902-BD3E542F8C03}"/>
              </a:ext>
            </a:extLst>
          </p:cNvPr>
          <p:cNvCxnSpPr>
            <a:cxnSpLocks/>
          </p:cNvCxnSpPr>
          <p:nvPr/>
        </p:nvCxnSpPr>
        <p:spPr>
          <a:xfrm>
            <a:off x="4303059" y="3314033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DCAE2B-48A3-1E4C-A441-4B99B23373A2}"/>
              </a:ext>
            </a:extLst>
          </p:cNvPr>
          <p:cNvCxnSpPr>
            <a:cxnSpLocks/>
          </p:cNvCxnSpPr>
          <p:nvPr/>
        </p:nvCxnSpPr>
        <p:spPr>
          <a:xfrm>
            <a:off x="9758115" y="2372629"/>
            <a:ext cx="0" cy="462195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5095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105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17" name="Graphic 44">
            <a:extLst>
              <a:ext uri="{FF2B5EF4-FFF2-40B4-BE49-F238E27FC236}">
                <a16:creationId xmlns:a16="http://schemas.microsoft.com/office/drawing/2014/main" id="{907E82BC-2A0C-1A40-ACE6-2C6C15C2D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409" y="2947211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6B495F-E969-A64E-B188-991A369531FD}"/>
              </a:ext>
            </a:extLst>
          </p:cNvPr>
          <p:cNvSpPr txBox="1"/>
          <p:nvPr/>
        </p:nvSpPr>
        <p:spPr>
          <a:xfrm>
            <a:off x="9237992" y="387289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DCAE2B-48A3-1E4C-A441-4B99B23373A2}"/>
              </a:ext>
            </a:extLst>
          </p:cNvPr>
          <p:cNvCxnSpPr>
            <a:cxnSpLocks/>
          </p:cNvCxnSpPr>
          <p:nvPr/>
        </p:nvCxnSpPr>
        <p:spPr>
          <a:xfrm>
            <a:off x="9758115" y="2372629"/>
            <a:ext cx="0" cy="462195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5295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106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7" name="Graphic 44">
            <a:extLst>
              <a:ext uri="{FF2B5EF4-FFF2-40B4-BE49-F238E27FC236}">
                <a16:creationId xmlns:a16="http://schemas.microsoft.com/office/drawing/2014/main" id="{907E82BC-2A0C-1A40-ACE6-2C6C15C2D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409" y="2947211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6B495F-E969-A64E-B188-991A369531FD}"/>
              </a:ext>
            </a:extLst>
          </p:cNvPr>
          <p:cNvSpPr txBox="1"/>
          <p:nvPr/>
        </p:nvSpPr>
        <p:spPr>
          <a:xfrm>
            <a:off x="9237992" y="387289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DCAE2B-48A3-1E4C-A441-4B99B23373A2}"/>
              </a:ext>
            </a:extLst>
          </p:cNvPr>
          <p:cNvCxnSpPr>
            <a:cxnSpLocks/>
          </p:cNvCxnSpPr>
          <p:nvPr/>
        </p:nvCxnSpPr>
        <p:spPr>
          <a:xfrm>
            <a:off x="9758115" y="2372629"/>
            <a:ext cx="0" cy="462195"/>
          </a:xfrm>
          <a:prstGeom prst="straightConnector1">
            <a:avLst/>
          </a:prstGeom>
          <a:ln w="31750">
            <a:solidFill>
              <a:schemeClr val="tx2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2F464D8B-D994-7D41-85A0-851749CB08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7095" y="1563115"/>
            <a:ext cx="811815" cy="8118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469B22-AC09-3F49-A45F-AE1254A5FB25}"/>
              </a:ext>
            </a:extLst>
          </p:cNvPr>
          <p:cNvSpPr txBox="1"/>
          <p:nvPr/>
        </p:nvSpPr>
        <p:spPr>
          <a:xfrm>
            <a:off x="9293925" y="1320264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8A4ADC-0289-A047-ADFE-AB8F6F781A69}"/>
              </a:ext>
            </a:extLst>
          </p:cNvPr>
          <p:cNvSpPr/>
          <p:nvPr/>
        </p:nvSpPr>
        <p:spPr>
          <a:xfrm>
            <a:off x="4633455" y="2929044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Lambda.add_permission(S3)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3884B9-F999-2748-9739-699AA851D1FF}"/>
              </a:ext>
            </a:extLst>
          </p:cNvPr>
          <p:cNvCxnSpPr>
            <a:cxnSpLocks/>
          </p:cNvCxnSpPr>
          <p:nvPr/>
        </p:nvCxnSpPr>
        <p:spPr>
          <a:xfrm>
            <a:off x="4303059" y="3314033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D96BCC-9FD4-2E4C-B1F0-ABE5C0BCB728}"/>
              </a:ext>
            </a:extLst>
          </p:cNvPr>
          <p:cNvCxnSpPr>
            <a:cxnSpLocks/>
          </p:cNvCxnSpPr>
          <p:nvPr/>
        </p:nvCxnSpPr>
        <p:spPr>
          <a:xfrm>
            <a:off x="4303059" y="2079161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F7E9D84-2C59-AD40-A0E4-465358B49FC0}"/>
              </a:ext>
            </a:extLst>
          </p:cNvPr>
          <p:cNvSpPr/>
          <p:nvPr/>
        </p:nvSpPr>
        <p:spPr>
          <a:xfrm>
            <a:off x="4068487" y="1798592"/>
            <a:ext cx="409312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000" dirty="0">
                <a:solidFill>
                  <a:srgbClr val="000000"/>
                </a:solidFill>
                <a:latin typeface="Menlo" panose="020B0609030804020204" pitchFamily="49" charset="0"/>
              </a:rPr>
              <a:t>S3.put_bucket_notification_configuration()</a:t>
            </a:r>
          </a:p>
        </p:txBody>
      </p:sp>
    </p:spTree>
    <p:extLst>
      <p:ext uri="{BB962C8B-B14F-4D97-AF65-F5344CB8AC3E}">
        <p14:creationId xmlns:p14="http://schemas.microsoft.com/office/powerpoint/2010/main" val="14826589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76D8-6AE7-AB4C-85B4-81E99F1C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Chalice Decorators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2860C-B3E0-8549-982F-BD5345BE0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EA0DD-C924-ED47-B6DA-FA5FC873B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09" y="1366818"/>
            <a:ext cx="4940300" cy="431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9E625-8837-E943-8307-0C468BB6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1366818"/>
            <a:ext cx="58039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86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C694A-E28F-284F-A7A7-B64A14AFC5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73DA-50FE-2E47-AC81-DBD1C7BD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1837391"/>
            <a:ext cx="3772670" cy="3143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F2D34-A4F6-304D-8687-6C774979D89C}"/>
              </a:ext>
            </a:extLst>
          </p:cNvPr>
          <p:cNvSpPr txBox="1"/>
          <p:nvPr/>
        </p:nvSpPr>
        <p:spPr>
          <a:xfrm>
            <a:off x="3926541" y="1592494"/>
            <a:ext cx="80368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3600" dirty="0"/>
              <a:t>Serverless Computing </a:t>
            </a:r>
          </a:p>
          <a:p>
            <a:pPr marL="571500" indent="-571500">
              <a:buClr>
                <a:srgbClr val="00B050"/>
              </a:buClr>
              <a:buFont typeface="Wingdings" pitchFamily="2" charset="2"/>
              <a:buChar char="ü"/>
            </a:pPr>
            <a:endParaRPr lang="en-US" sz="3600" dirty="0"/>
          </a:p>
          <a:p>
            <a:pPr marL="571500" indent="-571500"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3600" dirty="0"/>
              <a:t>Serverless Architecture </a:t>
            </a:r>
          </a:p>
          <a:p>
            <a:pPr marL="571500" indent="-571500">
              <a:buClr>
                <a:srgbClr val="00B050"/>
              </a:buClr>
              <a:buFont typeface="Wingdings" pitchFamily="2" charset="2"/>
              <a:buChar char="ü"/>
            </a:pPr>
            <a:endParaRPr lang="en-US" sz="3600" dirty="0"/>
          </a:p>
          <a:p>
            <a:pPr marL="571500" indent="-571500"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3600" dirty="0"/>
              <a:t>Serverless Application with Python </a:t>
            </a:r>
          </a:p>
          <a:p>
            <a:pPr>
              <a:buClr>
                <a:srgbClr val="00B050"/>
              </a:buClr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5237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C966-F074-4A4F-9C98-5AD1629B1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C8FCC-F25E-5A47-B938-328C8CF1A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B54249-F427-BB43-B2B8-DC9DF6F30F89}"/>
              </a:ext>
            </a:extLst>
          </p:cNvPr>
          <p:cNvSpPr txBox="1"/>
          <p:nvPr/>
        </p:nvSpPr>
        <p:spPr>
          <a:xfrm>
            <a:off x="493059" y="1323553"/>
            <a:ext cx="11696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Introduction to AWS Lambda and Chalice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GitHub for Chalice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Serverless Framework for AWS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>
                <a:hlinkClick r:id="rId5"/>
              </a:rPr>
              <a:t>AWS re:Invent 2018: A Serverless Journey: AWS Lambda Under the Hood</a:t>
            </a:r>
            <a:r>
              <a:rPr lang="en-IN" dirty="0"/>
              <a:t> </a:t>
            </a:r>
          </a:p>
          <a:p>
            <a:pPr marL="571500" indent="-57150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65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192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356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356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ED5D063-B28F-EB4C-8A34-0E00D0C55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01F7F3-B607-234E-8B49-053A615DF720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BC20C0-C9CF-7C43-89DC-5BCEC0FF72DB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17CE47-860E-864B-8A0F-970B665B4EEE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0240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EE6169-BC9E-5344-818D-D794AF75E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23294-1D1F-7C4A-AA2E-40FD985BC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337" y="2919711"/>
            <a:ext cx="512763" cy="512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C2F5C-BF5C-054A-A8FA-824E90D69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400" y="296863"/>
            <a:ext cx="2387600" cy="15855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24378E-4F9A-6F46-B54A-72B2BAE4F5AC}"/>
              </a:ext>
            </a:extLst>
          </p:cNvPr>
          <p:cNvSpPr/>
          <p:nvPr/>
        </p:nvSpPr>
        <p:spPr>
          <a:xfrm>
            <a:off x="4229100" y="2919711"/>
            <a:ext cx="2324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0000"/>
                </a:solidFill>
                <a:latin typeface="Menlo" panose="020B0609030804020204" pitchFamily="49" charset="0"/>
              </a:rPr>
              <a:t>@_sumand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527173-BE61-914D-A730-5AE4784AC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863" y="3700462"/>
            <a:ext cx="503237" cy="5032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A652A7-D93A-A34C-BF45-E8BEBBC60B35}"/>
              </a:ext>
            </a:extLst>
          </p:cNvPr>
          <p:cNvSpPr/>
          <p:nvPr/>
        </p:nvSpPr>
        <p:spPr>
          <a:xfrm>
            <a:off x="4229100" y="3680479"/>
            <a:ext cx="568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0000"/>
                </a:solidFill>
                <a:latin typeface="Menlo" panose="020B0609030804020204" pitchFamily="49" charset="0"/>
              </a:rPr>
              <a:t>suman.san14@yahoo.in</a:t>
            </a:r>
          </a:p>
        </p:txBody>
      </p:sp>
    </p:spTree>
    <p:extLst>
      <p:ext uri="{BB962C8B-B14F-4D97-AF65-F5344CB8AC3E}">
        <p14:creationId xmlns:p14="http://schemas.microsoft.com/office/powerpoint/2010/main" val="1090508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7B680090-BBF1-A84A-B46C-2C6D4377E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346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7B680090-BBF1-A84A-B46C-2C6D4377E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13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187D8F-C9A4-314F-A50F-AA4498EB64C3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70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E76D5C-F218-C14A-8DE8-D983DD755795}"/>
              </a:ext>
            </a:extLst>
          </p:cNvPr>
          <p:cNvSpPr/>
          <p:nvPr/>
        </p:nvSpPr>
        <p:spPr>
          <a:xfrm>
            <a:off x="266700" y="396415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&gt;&gt;&gt; import app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&gt;&gt;&gt; app.handler(event={}, context=None)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'hello world!'</a:t>
            </a:r>
            <a:endParaRPr lang="en-I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A3F6B7-3CC1-DF4E-80EE-C192C6EE020A}"/>
              </a:ext>
            </a:extLst>
          </p:cNvPr>
          <p:cNvSpPr/>
          <p:nvPr/>
        </p:nvSpPr>
        <p:spPr>
          <a:xfrm>
            <a:off x="266700" y="363637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python</a:t>
            </a:r>
            <a:endParaRPr lang="en-I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85B8B889-B3D5-4B4F-A6FD-9B087D9D2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14</a:t>
            </a:fld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4BFD09-CB62-EC43-A95A-F5BE3096AD17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586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85B8B889-B3D5-4B4F-A6FD-9B087D9D2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15</a:t>
            </a:fld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4BFD09-CB62-EC43-A95A-F5BE3096AD17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794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E27857-15CB-FF41-8C25-C227A9B389ED}"/>
              </a:ext>
            </a:extLst>
          </p:cNvPr>
          <p:cNvSpPr/>
          <p:nvPr/>
        </p:nvSpPr>
        <p:spPr>
          <a:xfrm>
            <a:off x="266700" y="3636370"/>
            <a:ext cx="29738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pip install awscli</a:t>
            </a:r>
          </a:p>
          <a:p>
            <a:endParaRPr lang="en-I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E5AF52A-9EE5-DA49-84A9-22CEC87F7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16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4FC0D2-ACCA-454D-A848-DA96A2ECC6BD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43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E27857-15CB-FF41-8C25-C227A9B389ED}"/>
              </a:ext>
            </a:extLst>
          </p:cNvPr>
          <p:cNvSpPr/>
          <p:nvPr/>
        </p:nvSpPr>
        <p:spPr>
          <a:xfrm>
            <a:off x="266700" y="3636370"/>
            <a:ext cx="29738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pip install awscli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config</a:t>
            </a:r>
          </a:p>
          <a:p>
            <a:endParaRPr lang="en-I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B0010656-FC98-EC46-BC7C-737489259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17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62D185-78E2-B042-A080-067D7E3DFE48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74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B1B1526C-254A-F145-AB7D-897C3BB02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55996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18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197031-1A2B-E542-8211-DEB10C050672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59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E27857-15CB-FF41-8C25-C227A9B389ED}"/>
              </a:ext>
            </a:extLst>
          </p:cNvPr>
          <p:cNvSpPr/>
          <p:nvPr/>
        </p:nvSpPr>
        <p:spPr>
          <a:xfrm>
            <a:off x="266700" y="3636370"/>
            <a:ext cx="734047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create-function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--function-name hello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--handler app.handler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--runtime python3.6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--role arn:aws:iam::635100884080:role/MyApp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--zip "fileb://./app.zip"</a:t>
            </a:r>
            <a:endParaRPr lang="en-I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B8FF471-259A-E745-AD7A-6B244D740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19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2E3D69-0335-8143-B4F1-CF3462961820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80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C694A-E28F-284F-A7A7-B64A14AFC5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73DA-50FE-2E47-AC81-DBD1C7BD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1837391"/>
            <a:ext cx="3772670" cy="3143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F2D34-A4F6-304D-8687-6C774979D89C}"/>
              </a:ext>
            </a:extLst>
          </p:cNvPr>
          <p:cNvSpPr txBox="1"/>
          <p:nvPr/>
        </p:nvSpPr>
        <p:spPr>
          <a:xfrm>
            <a:off x="4222679" y="1592494"/>
            <a:ext cx="77407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Serverless Computing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Serverless Architecture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Serverless Application with Python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4841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E27857-15CB-FF41-8C25-C227A9B389ED}"/>
              </a:ext>
            </a:extLst>
          </p:cNvPr>
          <p:cNvSpPr/>
          <p:nvPr/>
        </p:nvSpPr>
        <p:spPr>
          <a:xfrm>
            <a:off x="266700" y="3636370"/>
            <a:ext cx="734047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create-function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--function-name hello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--handler app.handler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--runtime python3.6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--role arn:aws:iam::635100884080:role/MyApp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--zip "fileb://./app.zip” </a:t>
            </a:r>
          </a:p>
          <a:p>
            <a:pPr lvl="1"/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AFFEE1-F9C7-684E-B993-6EA83EE0B046}"/>
              </a:ext>
            </a:extLst>
          </p:cNvPr>
          <p:cNvSpPr/>
          <p:nvPr/>
        </p:nvSpPr>
        <p:spPr>
          <a:xfrm>
            <a:off x="266700" y="5483029"/>
            <a:ext cx="7018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output 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F406540F-66EE-4E4A-9926-3F943AF3B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20</a:t>
            </a:fld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93E923-1224-924B-BF3F-90DD0FA96914}"/>
              </a:ext>
            </a:extLst>
          </p:cNvPr>
          <p:cNvSpPr/>
          <p:nvPr/>
        </p:nvSpPr>
        <p:spPr>
          <a:xfrm>
            <a:off x="0" y="989131"/>
            <a:ext cx="12192000" cy="252876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78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775AB-FBBC-8B4C-9402-E58D8BC83252}"/>
              </a:ext>
            </a:extLst>
          </p:cNvPr>
          <p:cNvCxnSpPr/>
          <p:nvPr/>
        </p:nvCxnSpPr>
        <p:spPr>
          <a:xfrm>
            <a:off x="19558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9ED96-373C-FB43-BEA1-D4E0B18B80EC}"/>
              </a:ext>
            </a:extLst>
          </p:cNvPr>
          <p:cNvCxnSpPr/>
          <p:nvPr/>
        </p:nvCxnSpPr>
        <p:spPr>
          <a:xfrm>
            <a:off x="2895600" y="1222946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BC36A-BF97-9747-BFF9-1D7E2614A64A}"/>
              </a:ext>
            </a:extLst>
          </p:cNvPr>
          <p:cNvSpPr txBox="1"/>
          <p:nvPr/>
        </p:nvSpPr>
        <p:spPr>
          <a:xfrm>
            <a:off x="6667500" y="1990917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event</a:t>
            </a:r>
            <a:r>
              <a:rPr lang="en-IN" dirty="0"/>
              <a:t> - data about what triggered invocation </a:t>
            </a:r>
            <a:r>
              <a:rPr lang="en-IN" b="1" i="1" dirty="0"/>
              <a:t>context</a:t>
            </a:r>
            <a:r>
              <a:rPr lang="en-IN" dirty="0"/>
              <a:t> - runtime information about your function </a:t>
            </a:r>
            <a:endParaRPr lang="en-IN" dirty="0">
              <a:effectLst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FEEC54-E65B-0040-9BB4-46B797EF50FC}"/>
              </a:ext>
            </a:extLst>
          </p:cNvPr>
          <p:cNvSpPr/>
          <p:nvPr/>
        </p:nvSpPr>
        <p:spPr>
          <a:xfrm>
            <a:off x="6115050" y="2099249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E65F6-3268-F947-BB59-BEDFF793F99E}"/>
              </a:ext>
            </a:extLst>
          </p:cNvPr>
          <p:cNvSpPr txBox="1"/>
          <p:nvPr/>
        </p:nvSpPr>
        <p:spPr>
          <a:xfrm>
            <a:off x="6667500" y="2785634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Return value sent back as response </a:t>
            </a:r>
            <a:endParaRPr lang="en-IN" dirty="0"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7CFBD0-279D-8144-80D0-EC28F1A87F20}"/>
              </a:ext>
            </a:extLst>
          </p:cNvPr>
          <p:cNvSpPr/>
          <p:nvPr/>
        </p:nvSpPr>
        <p:spPr>
          <a:xfrm>
            <a:off x="6115050" y="2718821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733A1D-073A-7B48-BF39-6185F6DD045D}"/>
              </a:ext>
            </a:extLst>
          </p:cNvPr>
          <p:cNvCxnSpPr>
            <a:cxnSpLocks/>
          </p:cNvCxnSpPr>
          <p:nvPr/>
        </p:nvCxnSpPr>
        <p:spPr>
          <a:xfrm flipV="1">
            <a:off x="1168400" y="2057365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A0B636-B19E-5043-AD5D-D3A6D886E7C3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423D8-7B53-0648-A226-7D8D37DC0244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E27857-15CB-FF41-8C25-C227A9B389ED}"/>
              </a:ext>
            </a:extLst>
          </p:cNvPr>
          <p:cNvSpPr/>
          <p:nvPr/>
        </p:nvSpPr>
        <p:spPr>
          <a:xfrm>
            <a:off x="266700" y="3636370"/>
            <a:ext cx="734047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create-function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--function-name hello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--handler app.handler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--runtime python3.6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--role arn:aws:iam::635100884080:role/MyApp </a:t>
            </a:r>
          </a:p>
          <a:p>
            <a:pPr lvl="1"/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    --zip "fileb://./app.zip” </a:t>
            </a:r>
          </a:p>
          <a:p>
            <a:pPr lvl="1"/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AFFEE1-F9C7-684E-B993-6EA83EE0B046}"/>
              </a:ext>
            </a:extLst>
          </p:cNvPr>
          <p:cNvSpPr/>
          <p:nvPr/>
        </p:nvSpPr>
        <p:spPr>
          <a:xfrm>
            <a:off x="266700" y="5483029"/>
            <a:ext cx="68788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output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cat output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hello world! 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58653B3-F784-1F42-9F27-05862FF16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28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Input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DAC0905-1F71-FE4D-833A-A81EC8B0997B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B9103-04CA-AC47-B130-E8935B6DE232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8322B2-9A83-5143-98FF-F5BC47D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4" y="1263714"/>
            <a:ext cx="4123510" cy="1331817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33723B0-79CB-974A-83F4-D6B4F1EDF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35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Input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DAC0905-1F71-FE4D-833A-A81EC8B0997B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B9103-04CA-AC47-B130-E8935B6DE232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8322B2-9A83-5143-98FF-F5BC47D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4" y="1263714"/>
            <a:ext cx="4123510" cy="1331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2A8C3-3B6D-1B40-B13F-232777943093}"/>
              </a:ext>
            </a:extLst>
          </p:cNvPr>
          <p:cNvSpPr/>
          <p:nvPr/>
        </p:nvSpPr>
        <p:spPr>
          <a:xfrm>
            <a:off x="165100" y="36212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9C6CAF2-4B7A-F944-A254-DD4699737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6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Input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DAC0905-1F71-FE4D-833A-A81EC8B0997B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B9103-04CA-AC47-B130-E8935B6DE232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8322B2-9A83-5143-98FF-F5BC47D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4" y="1263714"/>
            <a:ext cx="4123510" cy="1331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2A8C3-3B6D-1B40-B13F-232777943093}"/>
              </a:ext>
            </a:extLst>
          </p:cNvPr>
          <p:cNvSpPr/>
          <p:nvPr/>
        </p:nvSpPr>
        <p:spPr>
          <a:xfrm>
            <a:off x="165100" y="36212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FD0CB-1215-8C4B-9978-75A30C76C147}"/>
              </a:ext>
            </a:extLst>
          </p:cNvPr>
          <p:cNvCxnSpPr/>
          <p:nvPr/>
        </p:nvCxnSpPr>
        <p:spPr>
          <a:xfrm>
            <a:off x="1930400" y="1162114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B26E8E-483A-9442-8E6C-2A15FD304B55}"/>
              </a:ext>
            </a:extLst>
          </p:cNvPr>
          <p:cNvCxnSpPr>
            <a:cxnSpLocks/>
          </p:cNvCxnSpPr>
          <p:nvPr/>
        </p:nvCxnSpPr>
        <p:spPr>
          <a:xfrm flipV="1">
            <a:off x="8458200" y="3990543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D3630EF-D6B6-1841-8F13-FC0C76647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864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Input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DAC0905-1F71-FE4D-833A-A81EC8B0997B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B9103-04CA-AC47-B130-E8935B6DE232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8322B2-9A83-5143-98FF-F5BC47D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4" y="1263714"/>
            <a:ext cx="4123510" cy="1331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2A8C3-3B6D-1B40-B13F-232777943093}"/>
              </a:ext>
            </a:extLst>
          </p:cNvPr>
          <p:cNvSpPr/>
          <p:nvPr/>
        </p:nvSpPr>
        <p:spPr>
          <a:xfrm>
            <a:off x="165100" y="3621211"/>
            <a:ext cx="106442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cat output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BAR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FD0CB-1215-8C4B-9978-75A30C76C147}"/>
              </a:ext>
            </a:extLst>
          </p:cNvPr>
          <p:cNvCxnSpPr/>
          <p:nvPr/>
        </p:nvCxnSpPr>
        <p:spPr>
          <a:xfrm>
            <a:off x="1930400" y="1162114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B26E8E-483A-9442-8E6C-2A15FD304B55}"/>
              </a:ext>
            </a:extLst>
          </p:cNvPr>
          <p:cNvCxnSpPr>
            <a:cxnSpLocks/>
          </p:cNvCxnSpPr>
          <p:nvPr/>
        </p:nvCxnSpPr>
        <p:spPr>
          <a:xfrm flipV="1">
            <a:off x="8458200" y="3990543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C8DC6598-C095-A444-9B47-39152DC7F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11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Input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DAC0905-1F71-FE4D-833A-A81EC8B0997B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B9103-04CA-AC47-B130-E8935B6DE232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8322B2-9A83-5143-98FF-F5BC47D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4" y="1263714"/>
            <a:ext cx="4123510" cy="1331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2A8C3-3B6D-1B40-B13F-232777943093}"/>
              </a:ext>
            </a:extLst>
          </p:cNvPr>
          <p:cNvSpPr/>
          <p:nvPr/>
        </p:nvSpPr>
        <p:spPr>
          <a:xfrm>
            <a:off x="165100" y="3621211"/>
            <a:ext cx="1064426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cat output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BAR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”baz"}' output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FD0CB-1215-8C4B-9978-75A30C76C147}"/>
              </a:ext>
            </a:extLst>
          </p:cNvPr>
          <p:cNvCxnSpPr/>
          <p:nvPr/>
        </p:nvCxnSpPr>
        <p:spPr>
          <a:xfrm>
            <a:off x="1930400" y="1162114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B26E8E-483A-9442-8E6C-2A15FD304B55}"/>
              </a:ext>
            </a:extLst>
          </p:cNvPr>
          <p:cNvCxnSpPr>
            <a:cxnSpLocks/>
          </p:cNvCxnSpPr>
          <p:nvPr/>
        </p:nvCxnSpPr>
        <p:spPr>
          <a:xfrm flipV="1">
            <a:off x="8458200" y="3990543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4654DB79-B8DB-E54A-AB00-E012EC266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98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Input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DAC0905-1F71-FE4D-833A-A81EC8B0997B}"/>
              </a:ext>
            </a:extLst>
          </p:cNvPr>
          <p:cNvSpPr/>
          <p:nvPr/>
        </p:nvSpPr>
        <p:spPr>
          <a:xfrm>
            <a:off x="165100" y="1140425"/>
            <a:ext cx="5549900" cy="1578396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B9103-04CA-AC47-B130-E8935B6DE232}"/>
              </a:ext>
            </a:extLst>
          </p:cNvPr>
          <p:cNvSpPr txBox="1"/>
          <p:nvPr/>
        </p:nvSpPr>
        <p:spPr>
          <a:xfrm>
            <a:off x="4522337" y="2535437"/>
            <a:ext cx="928459" cy="369332"/>
          </a:xfrm>
          <a:prstGeom prst="rect">
            <a:avLst/>
          </a:prstGeom>
          <a:solidFill>
            <a:srgbClr val="FAFAFA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app.py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8322B2-9A83-5143-98FF-F5BC47D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4" y="1263714"/>
            <a:ext cx="4123510" cy="1331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2A8C3-3B6D-1B40-B13F-232777943093}"/>
              </a:ext>
            </a:extLst>
          </p:cNvPr>
          <p:cNvSpPr/>
          <p:nvPr/>
        </p:nvSpPr>
        <p:spPr>
          <a:xfrm>
            <a:off x="165100" y="3621211"/>
            <a:ext cx="10644261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cat output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BAR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”baz"}' output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cat output</a:t>
            </a:r>
          </a:p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BAZ</a:t>
            </a: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en-IN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FD0CB-1215-8C4B-9978-75A30C76C147}"/>
              </a:ext>
            </a:extLst>
          </p:cNvPr>
          <p:cNvCxnSpPr/>
          <p:nvPr/>
        </p:nvCxnSpPr>
        <p:spPr>
          <a:xfrm>
            <a:off x="1930400" y="1162114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B26E8E-483A-9442-8E6C-2A15FD304B55}"/>
              </a:ext>
            </a:extLst>
          </p:cNvPr>
          <p:cNvCxnSpPr>
            <a:cxnSpLocks/>
          </p:cNvCxnSpPr>
          <p:nvPr/>
        </p:nvCxnSpPr>
        <p:spPr>
          <a:xfrm flipV="1">
            <a:off x="8458200" y="3990543"/>
            <a:ext cx="0" cy="256717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5459F8-4325-3341-8EA8-499364D74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96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55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</p:spTree>
    <p:extLst>
      <p:ext uri="{BB962C8B-B14F-4D97-AF65-F5344CB8AC3E}">
        <p14:creationId xmlns:p14="http://schemas.microsoft.com/office/powerpoint/2010/main" val="3991274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C694A-E28F-284F-A7A7-B64A14AFC5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73DA-50FE-2E47-AC81-DBD1C7BD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1837391"/>
            <a:ext cx="3772670" cy="3143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F2D34-A4F6-304D-8687-6C774979D89C}"/>
              </a:ext>
            </a:extLst>
          </p:cNvPr>
          <p:cNvSpPr txBox="1"/>
          <p:nvPr/>
        </p:nvSpPr>
        <p:spPr>
          <a:xfrm>
            <a:off x="4222679" y="1592494"/>
            <a:ext cx="77407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Serverless Computing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Serverless Architecture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Serverless Application with Python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25768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>
            <a:cxnSpLocks/>
          </p:cNvCxnSpPr>
          <p:nvPr/>
        </p:nvCxnSpPr>
        <p:spPr>
          <a:xfrm>
            <a:off x="571500" y="2679700"/>
            <a:ext cx="27051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847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/>
          <p:nvPr/>
        </p:nvCxnSpPr>
        <p:spPr>
          <a:xfrm>
            <a:off x="571500" y="2679700"/>
            <a:ext cx="25146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3B680C-FE92-2749-B03F-56B9C462B3F7}"/>
              </a:ext>
            </a:extLst>
          </p:cNvPr>
          <p:cNvCxnSpPr>
            <a:cxnSpLocks/>
          </p:cNvCxnSpPr>
          <p:nvPr/>
        </p:nvCxnSpPr>
        <p:spPr>
          <a:xfrm>
            <a:off x="3086100" y="2679700"/>
            <a:ext cx="302895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2A165E-7586-B34D-A6AF-713430E13916}"/>
              </a:ext>
            </a:extLst>
          </p:cNvPr>
          <p:cNvSpPr txBox="1"/>
          <p:nvPr/>
        </p:nvSpPr>
        <p:spPr>
          <a:xfrm>
            <a:off x="3463925" y="20447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new container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F06F78-CF2E-494A-8E28-1ECC79426897}"/>
              </a:ext>
            </a:extLst>
          </p:cNvPr>
          <p:cNvCxnSpPr/>
          <p:nvPr/>
        </p:nvCxnSpPr>
        <p:spPr>
          <a:xfrm>
            <a:off x="32258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609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/>
          <p:nvPr/>
        </p:nvCxnSpPr>
        <p:spPr>
          <a:xfrm>
            <a:off x="571500" y="2679700"/>
            <a:ext cx="25146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3B680C-FE92-2749-B03F-56B9C462B3F7}"/>
              </a:ext>
            </a:extLst>
          </p:cNvPr>
          <p:cNvCxnSpPr>
            <a:cxnSpLocks/>
          </p:cNvCxnSpPr>
          <p:nvPr/>
        </p:nvCxnSpPr>
        <p:spPr>
          <a:xfrm>
            <a:off x="3086100" y="2679700"/>
            <a:ext cx="302895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2A165E-7586-B34D-A6AF-713430E13916}"/>
              </a:ext>
            </a:extLst>
          </p:cNvPr>
          <p:cNvSpPr txBox="1"/>
          <p:nvPr/>
        </p:nvSpPr>
        <p:spPr>
          <a:xfrm>
            <a:off x="3463925" y="20447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new container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F06F78-CF2E-494A-8E28-1ECC79426897}"/>
              </a:ext>
            </a:extLst>
          </p:cNvPr>
          <p:cNvCxnSpPr/>
          <p:nvPr/>
        </p:nvCxnSpPr>
        <p:spPr>
          <a:xfrm>
            <a:off x="32258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1F0E7-2724-AA49-A413-7F8465B77DEF}"/>
              </a:ext>
            </a:extLst>
          </p:cNvPr>
          <p:cNvCxnSpPr>
            <a:cxnSpLocks/>
          </p:cNvCxnSpPr>
          <p:nvPr/>
        </p:nvCxnSpPr>
        <p:spPr>
          <a:xfrm>
            <a:off x="6102350" y="2679700"/>
            <a:ext cx="3028950" cy="0"/>
          </a:xfrm>
          <a:prstGeom prst="line">
            <a:avLst/>
          </a:prstGeom>
          <a:ln w="63500">
            <a:solidFill>
              <a:schemeClr val="accent3"/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5B658-410D-794A-9180-D2ABAEB83EB3}"/>
              </a:ext>
            </a:extLst>
          </p:cNvPr>
          <p:cNvCxnSpPr/>
          <p:nvPr/>
        </p:nvCxnSpPr>
        <p:spPr>
          <a:xfrm>
            <a:off x="611505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191602-4B21-A04A-9328-7FF451DE3DC4}"/>
              </a:ext>
            </a:extLst>
          </p:cNvPr>
          <p:cNvSpPr txBox="1"/>
          <p:nvPr/>
        </p:nvSpPr>
        <p:spPr>
          <a:xfrm>
            <a:off x="6332538" y="2044700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Bootstrap the runtime</a:t>
            </a:r>
          </a:p>
        </p:txBody>
      </p:sp>
    </p:spTree>
    <p:extLst>
      <p:ext uri="{BB962C8B-B14F-4D97-AF65-F5344CB8AC3E}">
        <p14:creationId xmlns:p14="http://schemas.microsoft.com/office/powerpoint/2010/main" val="4282245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/>
          <p:nvPr/>
        </p:nvCxnSpPr>
        <p:spPr>
          <a:xfrm>
            <a:off x="571500" y="2679700"/>
            <a:ext cx="25146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3B680C-FE92-2749-B03F-56B9C462B3F7}"/>
              </a:ext>
            </a:extLst>
          </p:cNvPr>
          <p:cNvCxnSpPr>
            <a:cxnSpLocks/>
          </p:cNvCxnSpPr>
          <p:nvPr/>
        </p:nvCxnSpPr>
        <p:spPr>
          <a:xfrm>
            <a:off x="3086100" y="2679700"/>
            <a:ext cx="302895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2A165E-7586-B34D-A6AF-713430E13916}"/>
              </a:ext>
            </a:extLst>
          </p:cNvPr>
          <p:cNvSpPr txBox="1"/>
          <p:nvPr/>
        </p:nvSpPr>
        <p:spPr>
          <a:xfrm>
            <a:off x="3463925" y="20447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new container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F06F78-CF2E-494A-8E28-1ECC79426897}"/>
              </a:ext>
            </a:extLst>
          </p:cNvPr>
          <p:cNvCxnSpPr/>
          <p:nvPr/>
        </p:nvCxnSpPr>
        <p:spPr>
          <a:xfrm>
            <a:off x="32258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1F0E7-2724-AA49-A413-7F8465B77DEF}"/>
              </a:ext>
            </a:extLst>
          </p:cNvPr>
          <p:cNvCxnSpPr>
            <a:cxnSpLocks/>
          </p:cNvCxnSpPr>
          <p:nvPr/>
        </p:nvCxnSpPr>
        <p:spPr>
          <a:xfrm>
            <a:off x="6102350" y="2679700"/>
            <a:ext cx="3028950" cy="0"/>
          </a:xfrm>
          <a:prstGeom prst="line">
            <a:avLst/>
          </a:prstGeom>
          <a:ln w="63500">
            <a:solidFill>
              <a:schemeClr val="accent3"/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5B658-410D-794A-9180-D2ABAEB83EB3}"/>
              </a:ext>
            </a:extLst>
          </p:cNvPr>
          <p:cNvCxnSpPr/>
          <p:nvPr/>
        </p:nvCxnSpPr>
        <p:spPr>
          <a:xfrm>
            <a:off x="611505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191602-4B21-A04A-9328-7FF451DE3DC4}"/>
              </a:ext>
            </a:extLst>
          </p:cNvPr>
          <p:cNvSpPr txBox="1"/>
          <p:nvPr/>
        </p:nvSpPr>
        <p:spPr>
          <a:xfrm>
            <a:off x="6332538" y="2044700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Bootstrap the runtime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EBBD-5B79-2344-A37E-092EBCEA6297}"/>
              </a:ext>
            </a:extLst>
          </p:cNvPr>
          <p:cNvCxnSpPr>
            <a:cxnSpLocks/>
          </p:cNvCxnSpPr>
          <p:nvPr/>
        </p:nvCxnSpPr>
        <p:spPr>
          <a:xfrm>
            <a:off x="9131300" y="2679700"/>
            <a:ext cx="27051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3B5243-D281-444D-B38F-47AB9DD10A09}"/>
              </a:ext>
            </a:extLst>
          </p:cNvPr>
          <p:cNvCxnSpPr/>
          <p:nvPr/>
        </p:nvCxnSpPr>
        <p:spPr>
          <a:xfrm>
            <a:off x="91440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BA9CDD-BED0-D14C-A9DC-F2980DC9BCD1}"/>
              </a:ext>
            </a:extLst>
          </p:cNvPr>
          <p:cNvSpPr txBox="1"/>
          <p:nvPr/>
        </p:nvSpPr>
        <p:spPr>
          <a:xfrm>
            <a:off x="9199563" y="2072626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Code</a:t>
            </a:r>
          </a:p>
        </p:txBody>
      </p:sp>
    </p:spTree>
    <p:extLst>
      <p:ext uri="{BB962C8B-B14F-4D97-AF65-F5344CB8AC3E}">
        <p14:creationId xmlns:p14="http://schemas.microsoft.com/office/powerpoint/2010/main" val="1611961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/>
          <p:nvPr/>
        </p:nvCxnSpPr>
        <p:spPr>
          <a:xfrm>
            <a:off x="571500" y="2679700"/>
            <a:ext cx="25146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3B680C-FE92-2749-B03F-56B9C462B3F7}"/>
              </a:ext>
            </a:extLst>
          </p:cNvPr>
          <p:cNvCxnSpPr>
            <a:cxnSpLocks/>
          </p:cNvCxnSpPr>
          <p:nvPr/>
        </p:nvCxnSpPr>
        <p:spPr>
          <a:xfrm>
            <a:off x="3086100" y="2679700"/>
            <a:ext cx="302895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2A165E-7586-B34D-A6AF-713430E13916}"/>
              </a:ext>
            </a:extLst>
          </p:cNvPr>
          <p:cNvSpPr txBox="1"/>
          <p:nvPr/>
        </p:nvSpPr>
        <p:spPr>
          <a:xfrm>
            <a:off x="3463925" y="20447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new container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F06F78-CF2E-494A-8E28-1ECC79426897}"/>
              </a:ext>
            </a:extLst>
          </p:cNvPr>
          <p:cNvCxnSpPr/>
          <p:nvPr/>
        </p:nvCxnSpPr>
        <p:spPr>
          <a:xfrm>
            <a:off x="32258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1F0E7-2724-AA49-A413-7F8465B77DEF}"/>
              </a:ext>
            </a:extLst>
          </p:cNvPr>
          <p:cNvCxnSpPr>
            <a:cxnSpLocks/>
          </p:cNvCxnSpPr>
          <p:nvPr/>
        </p:nvCxnSpPr>
        <p:spPr>
          <a:xfrm>
            <a:off x="6102350" y="2679700"/>
            <a:ext cx="3028950" cy="0"/>
          </a:xfrm>
          <a:prstGeom prst="line">
            <a:avLst/>
          </a:prstGeom>
          <a:ln w="63500">
            <a:solidFill>
              <a:schemeClr val="accent3"/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5B658-410D-794A-9180-D2ABAEB83EB3}"/>
              </a:ext>
            </a:extLst>
          </p:cNvPr>
          <p:cNvCxnSpPr/>
          <p:nvPr/>
        </p:nvCxnSpPr>
        <p:spPr>
          <a:xfrm>
            <a:off x="611505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191602-4B21-A04A-9328-7FF451DE3DC4}"/>
              </a:ext>
            </a:extLst>
          </p:cNvPr>
          <p:cNvSpPr txBox="1"/>
          <p:nvPr/>
        </p:nvSpPr>
        <p:spPr>
          <a:xfrm>
            <a:off x="6332538" y="2044700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Bootstrap the runtime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EBBD-5B79-2344-A37E-092EBCEA6297}"/>
              </a:ext>
            </a:extLst>
          </p:cNvPr>
          <p:cNvCxnSpPr>
            <a:cxnSpLocks/>
          </p:cNvCxnSpPr>
          <p:nvPr/>
        </p:nvCxnSpPr>
        <p:spPr>
          <a:xfrm>
            <a:off x="9131300" y="2679700"/>
            <a:ext cx="27051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3B5243-D281-444D-B38F-47AB9DD10A09}"/>
              </a:ext>
            </a:extLst>
          </p:cNvPr>
          <p:cNvCxnSpPr/>
          <p:nvPr/>
        </p:nvCxnSpPr>
        <p:spPr>
          <a:xfrm>
            <a:off x="91440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BA9CDD-BED0-D14C-A9DC-F2980DC9BCD1}"/>
              </a:ext>
            </a:extLst>
          </p:cNvPr>
          <p:cNvSpPr txBox="1"/>
          <p:nvPr/>
        </p:nvSpPr>
        <p:spPr>
          <a:xfrm>
            <a:off x="9199563" y="2072626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Code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400E505-3178-9142-A186-D6F0D46017B3}"/>
              </a:ext>
            </a:extLst>
          </p:cNvPr>
          <p:cNvSpPr/>
          <p:nvPr/>
        </p:nvSpPr>
        <p:spPr>
          <a:xfrm>
            <a:off x="571500" y="3251200"/>
            <a:ext cx="8559800" cy="990600"/>
          </a:xfrm>
          <a:prstGeom prst="rightArrow">
            <a:avLst/>
          </a:prstGeom>
          <a:gradFill>
            <a:gsLst>
              <a:gs pos="0">
                <a:schemeClr val="bg1"/>
              </a:gs>
              <a:gs pos="61000">
                <a:schemeClr val="accent3">
                  <a:lumMod val="60000"/>
                  <a:lumOff val="40000"/>
                </a:schemeClr>
              </a:gs>
              <a:gs pos="83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98830E-4EF4-704B-8CC3-61C0ECE7DD7A}"/>
              </a:ext>
            </a:extLst>
          </p:cNvPr>
          <p:cNvSpPr txBox="1"/>
          <p:nvPr/>
        </p:nvSpPr>
        <p:spPr>
          <a:xfrm>
            <a:off x="3886200" y="357179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Cold Start</a:t>
            </a:r>
          </a:p>
        </p:txBody>
      </p:sp>
    </p:spTree>
    <p:extLst>
      <p:ext uri="{BB962C8B-B14F-4D97-AF65-F5344CB8AC3E}">
        <p14:creationId xmlns:p14="http://schemas.microsoft.com/office/powerpoint/2010/main" val="3803566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/>
          <p:nvPr/>
        </p:nvCxnSpPr>
        <p:spPr>
          <a:xfrm>
            <a:off x="571500" y="2679700"/>
            <a:ext cx="25146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3B680C-FE92-2749-B03F-56B9C462B3F7}"/>
              </a:ext>
            </a:extLst>
          </p:cNvPr>
          <p:cNvCxnSpPr>
            <a:cxnSpLocks/>
          </p:cNvCxnSpPr>
          <p:nvPr/>
        </p:nvCxnSpPr>
        <p:spPr>
          <a:xfrm>
            <a:off x="3086100" y="2679700"/>
            <a:ext cx="302895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2A165E-7586-B34D-A6AF-713430E13916}"/>
              </a:ext>
            </a:extLst>
          </p:cNvPr>
          <p:cNvSpPr txBox="1"/>
          <p:nvPr/>
        </p:nvSpPr>
        <p:spPr>
          <a:xfrm>
            <a:off x="3463925" y="20447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new container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F06F78-CF2E-494A-8E28-1ECC79426897}"/>
              </a:ext>
            </a:extLst>
          </p:cNvPr>
          <p:cNvCxnSpPr/>
          <p:nvPr/>
        </p:nvCxnSpPr>
        <p:spPr>
          <a:xfrm>
            <a:off x="32258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1F0E7-2724-AA49-A413-7F8465B77DEF}"/>
              </a:ext>
            </a:extLst>
          </p:cNvPr>
          <p:cNvCxnSpPr>
            <a:cxnSpLocks/>
          </p:cNvCxnSpPr>
          <p:nvPr/>
        </p:nvCxnSpPr>
        <p:spPr>
          <a:xfrm>
            <a:off x="6102350" y="2679700"/>
            <a:ext cx="3028950" cy="0"/>
          </a:xfrm>
          <a:prstGeom prst="line">
            <a:avLst/>
          </a:prstGeom>
          <a:ln w="63500">
            <a:solidFill>
              <a:schemeClr val="accent3"/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5B658-410D-794A-9180-D2ABAEB83EB3}"/>
              </a:ext>
            </a:extLst>
          </p:cNvPr>
          <p:cNvCxnSpPr/>
          <p:nvPr/>
        </p:nvCxnSpPr>
        <p:spPr>
          <a:xfrm>
            <a:off x="611505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191602-4B21-A04A-9328-7FF451DE3DC4}"/>
              </a:ext>
            </a:extLst>
          </p:cNvPr>
          <p:cNvSpPr txBox="1"/>
          <p:nvPr/>
        </p:nvSpPr>
        <p:spPr>
          <a:xfrm>
            <a:off x="6332538" y="2044700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Bootstrap the runtime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EBBD-5B79-2344-A37E-092EBCEA6297}"/>
              </a:ext>
            </a:extLst>
          </p:cNvPr>
          <p:cNvCxnSpPr>
            <a:cxnSpLocks/>
          </p:cNvCxnSpPr>
          <p:nvPr/>
        </p:nvCxnSpPr>
        <p:spPr>
          <a:xfrm>
            <a:off x="9131300" y="2679700"/>
            <a:ext cx="27051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3B5243-D281-444D-B38F-47AB9DD10A09}"/>
              </a:ext>
            </a:extLst>
          </p:cNvPr>
          <p:cNvCxnSpPr/>
          <p:nvPr/>
        </p:nvCxnSpPr>
        <p:spPr>
          <a:xfrm>
            <a:off x="91440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BA9CDD-BED0-D14C-A9DC-F2980DC9BCD1}"/>
              </a:ext>
            </a:extLst>
          </p:cNvPr>
          <p:cNvSpPr txBox="1"/>
          <p:nvPr/>
        </p:nvSpPr>
        <p:spPr>
          <a:xfrm>
            <a:off x="9199563" y="2072626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Code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400E505-3178-9142-A186-D6F0D46017B3}"/>
              </a:ext>
            </a:extLst>
          </p:cNvPr>
          <p:cNvSpPr/>
          <p:nvPr/>
        </p:nvSpPr>
        <p:spPr>
          <a:xfrm>
            <a:off x="571500" y="3251200"/>
            <a:ext cx="8559800" cy="990600"/>
          </a:xfrm>
          <a:prstGeom prst="rightArrow">
            <a:avLst/>
          </a:prstGeom>
          <a:gradFill>
            <a:gsLst>
              <a:gs pos="0">
                <a:schemeClr val="bg1"/>
              </a:gs>
              <a:gs pos="61000">
                <a:schemeClr val="accent3">
                  <a:lumMod val="60000"/>
                  <a:lumOff val="40000"/>
                </a:schemeClr>
              </a:gs>
              <a:gs pos="83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98830E-4EF4-704B-8CC3-61C0ECE7DD7A}"/>
              </a:ext>
            </a:extLst>
          </p:cNvPr>
          <p:cNvSpPr txBox="1"/>
          <p:nvPr/>
        </p:nvSpPr>
        <p:spPr>
          <a:xfrm>
            <a:off x="3886200" y="357179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Cold Start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9144000" y="3251200"/>
            <a:ext cx="2692400" cy="990600"/>
          </a:xfrm>
          <a:prstGeom prst="rightArrow">
            <a:avLst/>
          </a:prstGeom>
          <a:gradFill>
            <a:gsLst>
              <a:gs pos="0">
                <a:schemeClr val="bg1"/>
              </a:gs>
              <a:gs pos="61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45ECEF-7A52-C34B-A641-7DED82434CD6}"/>
              </a:ext>
            </a:extLst>
          </p:cNvPr>
          <p:cNvSpPr txBox="1"/>
          <p:nvPr/>
        </p:nvSpPr>
        <p:spPr>
          <a:xfrm>
            <a:off x="9937968" y="3561834"/>
            <a:ext cx="134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Warm Start</a:t>
            </a:r>
          </a:p>
        </p:txBody>
      </p:sp>
    </p:spTree>
    <p:extLst>
      <p:ext uri="{BB962C8B-B14F-4D97-AF65-F5344CB8AC3E}">
        <p14:creationId xmlns:p14="http://schemas.microsoft.com/office/powerpoint/2010/main" val="3427766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A5CC-169C-FF4E-9AC5-A708B7EA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Invocation 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D000D-139D-5D40-9615-543DB24AA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713B8D-C328-C344-B2E4-6E9EDCA8265A}"/>
              </a:ext>
            </a:extLst>
          </p:cNvPr>
          <p:cNvSpPr/>
          <p:nvPr/>
        </p:nvSpPr>
        <p:spPr>
          <a:xfrm>
            <a:off x="266700" y="1233611"/>
            <a:ext cx="11062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”bar"}'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861FD-9924-CB49-A822-B6D1892E56EA}"/>
              </a:ext>
            </a:extLst>
          </p:cNvPr>
          <p:cNvSpPr txBox="1"/>
          <p:nvPr/>
        </p:nvSpPr>
        <p:spPr>
          <a:xfrm>
            <a:off x="838200" y="20447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Download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C3A675-C42E-3D48-A1DC-ABA1F3C051CE}"/>
              </a:ext>
            </a:extLst>
          </p:cNvPr>
          <p:cNvCxnSpPr/>
          <p:nvPr/>
        </p:nvCxnSpPr>
        <p:spPr>
          <a:xfrm>
            <a:off x="571500" y="2679700"/>
            <a:ext cx="251460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3B680C-FE92-2749-B03F-56B9C462B3F7}"/>
              </a:ext>
            </a:extLst>
          </p:cNvPr>
          <p:cNvCxnSpPr>
            <a:cxnSpLocks/>
          </p:cNvCxnSpPr>
          <p:nvPr/>
        </p:nvCxnSpPr>
        <p:spPr>
          <a:xfrm>
            <a:off x="3086100" y="2679700"/>
            <a:ext cx="3028950" cy="0"/>
          </a:xfrm>
          <a:prstGeom prst="line">
            <a:avLst/>
          </a:prstGeom>
          <a:ln w="63500">
            <a:solidFill>
              <a:schemeClr val="accent3">
                <a:lumMod val="40000"/>
                <a:lumOff val="60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2A165E-7586-B34D-A6AF-713430E13916}"/>
              </a:ext>
            </a:extLst>
          </p:cNvPr>
          <p:cNvSpPr txBox="1"/>
          <p:nvPr/>
        </p:nvSpPr>
        <p:spPr>
          <a:xfrm>
            <a:off x="3463925" y="20447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new container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F06F78-CF2E-494A-8E28-1ECC79426897}"/>
              </a:ext>
            </a:extLst>
          </p:cNvPr>
          <p:cNvCxnSpPr/>
          <p:nvPr/>
        </p:nvCxnSpPr>
        <p:spPr>
          <a:xfrm>
            <a:off x="32258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1F0E7-2724-AA49-A413-7F8465B77DEF}"/>
              </a:ext>
            </a:extLst>
          </p:cNvPr>
          <p:cNvCxnSpPr>
            <a:cxnSpLocks/>
          </p:cNvCxnSpPr>
          <p:nvPr/>
        </p:nvCxnSpPr>
        <p:spPr>
          <a:xfrm>
            <a:off x="6102350" y="2679700"/>
            <a:ext cx="3028950" cy="0"/>
          </a:xfrm>
          <a:prstGeom prst="line">
            <a:avLst/>
          </a:prstGeom>
          <a:ln w="63500">
            <a:solidFill>
              <a:schemeClr val="accent3"/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5B658-410D-794A-9180-D2ABAEB83EB3}"/>
              </a:ext>
            </a:extLst>
          </p:cNvPr>
          <p:cNvCxnSpPr/>
          <p:nvPr/>
        </p:nvCxnSpPr>
        <p:spPr>
          <a:xfrm>
            <a:off x="611505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191602-4B21-A04A-9328-7FF451DE3DC4}"/>
              </a:ext>
            </a:extLst>
          </p:cNvPr>
          <p:cNvSpPr txBox="1"/>
          <p:nvPr/>
        </p:nvSpPr>
        <p:spPr>
          <a:xfrm>
            <a:off x="6332538" y="2044700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Bootstrap the runtime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EBBD-5B79-2344-A37E-092EBCEA6297}"/>
              </a:ext>
            </a:extLst>
          </p:cNvPr>
          <p:cNvCxnSpPr>
            <a:cxnSpLocks/>
          </p:cNvCxnSpPr>
          <p:nvPr/>
        </p:nvCxnSpPr>
        <p:spPr>
          <a:xfrm>
            <a:off x="9131300" y="2679700"/>
            <a:ext cx="27051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  <a:headEnd type="none" w="med" len="sm"/>
            <a:tailEnd type="non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3B5243-D281-444D-B38F-47AB9DD10A09}"/>
              </a:ext>
            </a:extLst>
          </p:cNvPr>
          <p:cNvCxnSpPr/>
          <p:nvPr/>
        </p:nvCxnSpPr>
        <p:spPr>
          <a:xfrm>
            <a:off x="9144000" y="2457966"/>
            <a:ext cx="0" cy="443468"/>
          </a:xfrm>
          <a:prstGeom prst="line">
            <a:avLst/>
          </a:prstGeom>
          <a:ln w="317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BA9CDD-BED0-D14C-A9DC-F2980DC9BCD1}"/>
              </a:ext>
            </a:extLst>
          </p:cNvPr>
          <p:cNvSpPr txBox="1"/>
          <p:nvPr/>
        </p:nvSpPr>
        <p:spPr>
          <a:xfrm>
            <a:off x="9199563" y="2072626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Start Code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400E505-3178-9142-A186-D6F0D46017B3}"/>
              </a:ext>
            </a:extLst>
          </p:cNvPr>
          <p:cNvSpPr/>
          <p:nvPr/>
        </p:nvSpPr>
        <p:spPr>
          <a:xfrm>
            <a:off x="571500" y="3251200"/>
            <a:ext cx="8559800" cy="990600"/>
          </a:xfrm>
          <a:prstGeom prst="rightArrow">
            <a:avLst/>
          </a:prstGeom>
          <a:gradFill>
            <a:gsLst>
              <a:gs pos="0">
                <a:schemeClr val="bg1"/>
              </a:gs>
              <a:gs pos="61000">
                <a:schemeClr val="accent3">
                  <a:lumMod val="60000"/>
                  <a:lumOff val="40000"/>
                </a:schemeClr>
              </a:gs>
              <a:gs pos="83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98830E-4EF4-704B-8CC3-61C0ECE7DD7A}"/>
              </a:ext>
            </a:extLst>
          </p:cNvPr>
          <p:cNvSpPr txBox="1"/>
          <p:nvPr/>
        </p:nvSpPr>
        <p:spPr>
          <a:xfrm>
            <a:off x="3886200" y="357179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Cold Start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9144000" y="3251200"/>
            <a:ext cx="2692400" cy="990600"/>
          </a:xfrm>
          <a:prstGeom prst="rightArrow">
            <a:avLst/>
          </a:prstGeom>
          <a:gradFill>
            <a:gsLst>
              <a:gs pos="0">
                <a:schemeClr val="bg1"/>
              </a:gs>
              <a:gs pos="61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45ECEF-7A52-C34B-A641-7DED82434CD6}"/>
              </a:ext>
            </a:extLst>
          </p:cNvPr>
          <p:cNvSpPr txBox="1"/>
          <p:nvPr/>
        </p:nvSpPr>
        <p:spPr>
          <a:xfrm>
            <a:off x="9937968" y="3561834"/>
            <a:ext cx="134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Warm Start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F35771-3188-8C48-B74C-1384E46F2E62}"/>
              </a:ext>
            </a:extLst>
          </p:cNvPr>
          <p:cNvSpPr/>
          <p:nvPr/>
        </p:nvSpPr>
        <p:spPr>
          <a:xfrm>
            <a:off x="266700" y="4924187"/>
            <a:ext cx="10644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 --function-name hello --payload ‘{“foo": ”baz"}' output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DCDEC8A-D4CE-DB43-B8B8-77B341303729}"/>
              </a:ext>
            </a:extLst>
          </p:cNvPr>
          <p:cNvCxnSpPr>
            <a:cxnSpLocks/>
          </p:cNvCxnSpPr>
          <p:nvPr/>
        </p:nvCxnSpPr>
        <p:spPr>
          <a:xfrm flipV="1">
            <a:off x="10454269" y="4113442"/>
            <a:ext cx="0" cy="335895"/>
          </a:xfrm>
          <a:prstGeom prst="straightConnector1">
            <a:avLst/>
          </a:prstGeom>
          <a:ln w="38100"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175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C694A-E28F-284F-A7A7-B64A14AFC5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73DA-50FE-2E47-AC81-DBD1C7BD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1837391"/>
            <a:ext cx="3772670" cy="3143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F2D34-A4F6-304D-8687-6C774979D89C}"/>
              </a:ext>
            </a:extLst>
          </p:cNvPr>
          <p:cNvSpPr txBox="1"/>
          <p:nvPr/>
        </p:nvSpPr>
        <p:spPr>
          <a:xfrm>
            <a:off x="4222679" y="1592494"/>
            <a:ext cx="77407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Serverless Computing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Serverless</a:t>
            </a:r>
            <a:r>
              <a:rPr lang="en-US" sz="3600" dirty="0">
                <a:solidFill>
                  <a:schemeClr val="bg2"/>
                </a:solidFill>
              </a:rPr>
              <a:t> </a:t>
            </a:r>
            <a:r>
              <a:rPr lang="en-US" sz="3600" dirty="0"/>
              <a:t>Architecture</a:t>
            </a:r>
            <a:r>
              <a:rPr lang="en-US" sz="3600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Serverless Application with Python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6635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C94FE-5DEB-394F-BA34-D906C8A1D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3627"/>
            <a:ext cx="11696700" cy="593725"/>
          </a:xfrm>
        </p:spPr>
        <p:txBody>
          <a:bodyPr/>
          <a:lstStyle/>
          <a:p>
            <a:pPr algn="ctr"/>
            <a:r>
              <a:rPr lang="en-IN" b="0" dirty="0"/>
              <a:t>Serverless Architecture Patterns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F301B4-9AA7-3E4F-9539-62E633EC3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62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E2B6-5A0D-B042-8829-349F5ED2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Serverless Architecture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17658-EA7E-A74A-B406-4CA8F9DA2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39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F8E9B5-7DFB-BA4F-A918-D00B07BA626C}"/>
              </a:ext>
            </a:extLst>
          </p:cNvPr>
          <p:cNvSpPr/>
          <p:nvPr/>
        </p:nvSpPr>
        <p:spPr>
          <a:xfrm>
            <a:off x="80288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Event Trigger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CCEE5A-AA2C-8441-BD35-CA05FDBF5777}"/>
              </a:ext>
            </a:extLst>
          </p:cNvPr>
          <p:cNvSpPr/>
          <p:nvPr/>
        </p:nvSpPr>
        <p:spPr>
          <a:xfrm>
            <a:off x="491071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B88333-3AA2-5F40-A550-AF961EA03684}"/>
              </a:ext>
            </a:extLst>
          </p:cNvPr>
          <p:cNvSpPr/>
          <p:nvPr/>
        </p:nvSpPr>
        <p:spPr>
          <a:xfrm>
            <a:off x="9085455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Services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99A2F3D-1707-AF45-A606-68B644D28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619" y="2467640"/>
            <a:ext cx="711200" cy="71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5F851F-6775-BC4B-8FF3-FC58A40B5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218" y="3650412"/>
            <a:ext cx="1174435" cy="1208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2646FF-322F-E042-9EF0-C75F71EE8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484" y="4951336"/>
            <a:ext cx="1393902" cy="1393902"/>
          </a:xfrm>
          <a:prstGeom prst="rect">
            <a:avLst/>
          </a:prstGeom>
        </p:spPr>
      </p:pic>
      <p:pic>
        <p:nvPicPr>
          <p:cNvPr id="16" name="Graphic 44">
            <a:extLst>
              <a:ext uri="{FF2B5EF4-FFF2-40B4-BE49-F238E27FC236}">
                <a16:creationId xmlns:a16="http://schemas.microsoft.com/office/drawing/2014/main" id="{F5AE37E1-2F09-CF45-8AF4-805B96FDA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9" y="3650412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F2CA66C-323D-9F46-89F4-8521F3428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4186" y="2467640"/>
            <a:ext cx="711200" cy="711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B0C9E44-EC35-6646-9272-2A583CD9E2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34185" y="5226406"/>
            <a:ext cx="711200" cy="711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FE0971-BA36-D64C-AAB6-46D478BC52F2}"/>
              </a:ext>
            </a:extLst>
          </p:cNvPr>
          <p:cNvSpPr txBox="1"/>
          <p:nvPr/>
        </p:nvSpPr>
        <p:spPr>
          <a:xfrm>
            <a:off x="1167307" y="3191223"/>
            <a:ext cx="1679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API Gateway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EC4E94-A534-484B-A779-0EA0FD7F2DAB}"/>
              </a:ext>
            </a:extLst>
          </p:cNvPr>
          <p:cNvSpPr txBox="1"/>
          <p:nvPr/>
        </p:nvSpPr>
        <p:spPr>
          <a:xfrm>
            <a:off x="1688587" y="4785791"/>
            <a:ext cx="571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Timer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DF7F00-18FA-614D-8653-98A4D400C551}"/>
              </a:ext>
            </a:extLst>
          </p:cNvPr>
          <p:cNvSpPr txBox="1"/>
          <p:nvPr/>
        </p:nvSpPr>
        <p:spPr>
          <a:xfrm>
            <a:off x="1397916" y="6009895"/>
            <a:ext cx="1218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/>
              <a:t>SQS message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56D7F-7949-7B40-B71B-D9F1E0DEFC93}"/>
              </a:ext>
            </a:extLst>
          </p:cNvPr>
          <p:cNvSpPr txBox="1"/>
          <p:nvPr/>
        </p:nvSpPr>
        <p:spPr>
          <a:xfrm>
            <a:off x="9502551" y="3191223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DynamoDB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0B67AE-9018-7F4A-B39D-E858D4AF7298}"/>
              </a:ext>
            </a:extLst>
          </p:cNvPr>
          <p:cNvSpPr txBox="1"/>
          <p:nvPr/>
        </p:nvSpPr>
        <p:spPr>
          <a:xfrm>
            <a:off x="9800709" y="5959477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S3</a:t>
            </a:r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EF8A67DC-98C3-CC4D-B09D-5E43D70EA695}"/>
              </a:ext>
            </a:extLst>
          </p:cNvPr>
          <p:cNvSpPr/>
          <p:nvPr/>
        </p:nvSpPr>
        <p:spPr>
          <a:xfrm>
            <a:off x="3146088" y="3958683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7B31574C-4B42-844A-A2D8-92597C6A44FA}"/>
              </a:ext>
            </a:extLst>
          </p:cNvPr>
          <p:cNvSpPr/>
          <p:nvPr/>
        </p:nvSpPr>
        <p:spPr>
          <a:xfrm>
            <a:off x="7319380" y="3975842"/>
            <a:ext cx="2058795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42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67690-FDF4-9048-B5AA-7739964252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766FD-94F3-DB4B-82FF-A861DC0DBD2E}"/>
              </a:ext>
            </a:extLst>
          </p:cNvPr>
          <p:cNvSpPr txBox="1"/>
          <p:nvPr/>
        </p:nvSpPr>
        <p:spPr>
          <a:xfrm>
            <a:off x="2244689" y="4477209"/>
            <a:ext cx="7740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i="1" dirty="0"/>
              <a:t>Build and run applications without thinking about servers </a:t>
            </a:r>
            <a:endParaRPr lang="en-IN" sz="3600" dirty="0">
              <a:effectLst/>
            </a:endParaRPr>
          </a:p>
          <a:p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B2DD5-1539-7B46-B25E-05048597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133" y="1417831"/>
            <a:ext cx="3277831" cy="3496353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5217A410-AB9B-4A42-A832-DB2B6540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4338"/>
            <a:ext cx="11696700" cy="593725"/>
          </a:xfrm>
        </p:spPr>
        <p:txBody>
          <a:bodyPr/>
          <a:lstStyle/>
          <a:p>
            <a:r>
              <a:rPr lang="en-IN" b="0" dirty="0"/>
              <a:t>Serverless Computing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5169349-54B9-EC47-A681-53750AAC7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6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E2B6-5A0D-B042-8829-349F5ED2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Serverless Architecture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17658-EA7E-A74A-B406-4CA8F9DA2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40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F8E9B5-7DFB-BA4F-A918-D00B07BA626C}"/>
              </a:ext>
            </a:extLst>
          </p:cNvPr>
          <p:cNvSpPr/>
          <p:nvPr/>
        </p:nvSpPr>
        <p:spPr>
          <a:xfrm>
            <a:off x="80288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Event Trigger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CCEE5A-AA2C-8441-BD35-CA05FDBF5777}"/>
              </a:ext>
            </a:extLst>
          </p:cNvPr>
          <p:cNvSpPr/>
          <p:nvPr/>
        </p:nvSpPr>
        <p:spPr>
          <a:xfrm>
            <a:off x="491071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B88333-3AA2-5F40-A550-AF961EA03684}"/>
              </a:ext>
            </a:extLst>
          </p:cNvPr>
          <p:cNvSpPr/>
          <p:nvPr/>
        </p:nvSpPr>
        <p:spPr>
          <a:xfrm>
            <a:off x="9085455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Services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99A2F3D-1707-AF45-A606-68B644D28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619" y="2467640"/>
            <a:ext cx="711200" cy="71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5F851F-6775-BC4B-8FF3-FC58A40B5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218" y="3650412"/>
            <a:ext cx="1174435" cy="1208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2646FF-322F-E042-9EF0-C75F71EE8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484" y="4951336"/>
            <a:ext cx="1393902" cy="1393902"/>
          </a:xfrm>
          <a:prstGeom prst="rect">
            <a:avLst/>
          </a:prstGeom>
        </p:spPr>
      </p:pic>
      <p:pic>
        <p:nvPicPr>
          <p:cNvPr id="16" name="Graphic 44">
            <a:extLst>
              <a:ext uri="{FF2B5EF4-FFF2-40B4-BE49-F238E27FC236}">
                <a16:creationId xmlns:a16="http://schemas.microsoft.com/office/drawing/2014/main" id="{F5AE37E1-2F09-CF45-8AF4-805B96FDA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9" y="3650412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F2CA66C-323D-9F46-89F4-8521F3428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4186" y="2467640"/>
            <a:ext cx="711200" cy="711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B0C9E44-EC35-6646-9272-2A583CD9E2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34185" y="5226406"/>
            <a:ext cx="711200" cy="711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FE0971-BA36-D64C-AAB6-46D478BC52F2}"/>
              </a:ext>
            </a:extLst>
          </p:cNvPr>
          <p:cNvSpPr txBox="1"/>
          <p:nvPr/>
        </p:nvSpPr>
        <p:spPr>
          <a:xfrm>
            <a:off x="1167307" y="3191223"/>
            <a:ext cx="1679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API Gateway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EC4E94-A534-484B-A779-0EA0FD7F2DAB}"/>
              </a:ext>
            </a:extLst>
          </p:cNvPr>
          <p:cNvSpPr txBox="1"/>
          <p:nvPr/>
        </p:nvSpPr>
        <p:spPr>
          <a:xfrm>
            <a:off x="1688587" y="4785791"/>
            <a:ext cx="571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Timer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DF7F00-18FA-614D-8653-98A4D400C551}"/>
              </a:ext>
            </a:extLst>
          </p:cNvPr>
          <p:cNvSpPr txBox="1"/>
          <p:nvPr/>
        </p:nvSpPr>
        <p:spPr>
          <a:xfrm>
            <a:off x="1397916" y="6009895"/>
            <a:ext cx="1218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/>
              <a:t>SQS message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56D7F-7949-7B40-B71B-D9F1E0DEFC93}"/>
              </a:ext>
            </a:extLst>
          </p:cNvPr>
          <p:cNvSpPr txBox="1"/>
          <p:nvPr/>
        </p:nvSpPr>
        <p:spPr>
          <a:xfrm>
            <a:off x="9502551" y="3191223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DynamoDB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0B67AE-9018-7F4A-B39D-E858D4AF7298}"/>
              </a:ext>
            </a:extLst>
          </p:cNvPr>
          <p:cNvSpPr txBox="1"/>
          <p:nvPr/>
        </p:nvSpPr>
        <p:spPr>
          <a:xfrm>
            <a:off x="9800709" y="5959477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S3</a:t>
            </a:r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EF8A67DC-98C3-CC4D-B09D-5E43D70EA695}"/>
              </a:ext>
            </a:extLst>
          </p:cNvPr>
          <p:cNvSpPr/>
          <p:nvPr/>
        </p:nvSpPr>
        <p:spPr>
          <a:xfrm>
            <a:off x="3146088" y="3958683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7B31574C-4B42-844A-A2D8-92597C6A44FA}"/>
              </a:ext>
            </a:extLst>
          </p:cNvPr>
          <p:cNvSpPr/>
          <p:nvPr/>
        </p:nvSpPr>
        <p:spPr>
          <a:xfrm>
            <a:off x="7319380" y="3975842"/>
            <a:ext cx="2058795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C736A2-8C8C-7E47-B91A-DB0AF4B59B31}"/>
              </a:ext>
            </a:extLst>
          </p:cNvPr>
          <p:cNvSpPr txBox="1"/>
          <p:nvPr/>
        </p:nvSpPr>
        <p:spPr>
          <a:xfrm>
            <a:off x="3791335" y="5226406"/>
            <a:ext cx="4647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i="1" dirty="0"/>
              <a:t>Think in terms of events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925086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E2B6-5A0D-B042-8829-349F5ED2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Serverless Architecture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17658-EA7E-A74A-B406-4CA8F9DA2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41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F8E9B5-7DFB-BA4F-A918-D00B07BA626C}"/>
              </a:ext>
            </a:extLst>
          </p:cNvPr>
          <p:cNvSpPr/>
          <p:nvPr/>
        </p:nvSpPr>
        <p:spPr>
          <a:xfrm>
            <a:off x="80288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Event Trigger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CCEE5A-AA2C-8441-BD35-CA05FDBF5777}"/>
              </a:ext>
            </a:extLst>
          </p:cNvPr>
          <p:cNvSpPr/>
          <p:nvPr/>
        </p:nvSpPr>
        <p:spPr>
          <a:xfrm>
            <a:off x="491071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B88333-3AA2-5F40-A550-AF961EA03684}"/>
              </a:ext>
            </a:extLst>
          </p:cNvPr>
          <p:cNvSpPr/>
          <p:nvPr/>
        </p:nvSpPr>
        <p:spPr>
          <a:xfrm>
            <a:off x="9085455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Services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99A2F3D-1707-AF45-A606-68B644D28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619" y="2467640"/>
            <a:ext cx="711200" cy="71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5F851F-6775-BC4B-8FF3-FC58A40B5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218" y="3650412"/>
            <a:ext cx="1174435" cy="1208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2646FF-322F-E042-9EF0-C75F71EE8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484" y="4951336"/>
            <a:ext cx="1393902" cy="1393902"/>
          </a:xfrm>
          <a:prstGeom prst="rect">
            <a:avLst/>
          </a:prstGeom>
        </p:spPr>
      </p:pic>
      <p:pic>
        <p:nvPicPr>
          <p:cNvPr id="16" name="Graphic 44">
            <a:extLst>
              <a:ext uri="{FF2B5EF4-FFF2-40B4-BE49-F238E27FC236}">
                <a16:creationId xmlns:a16="http://schemas.microsoft.com/office/drawing/2014/main" id="{F5AE37E1-2F09-CF45-8AF4-805B96FDA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9" y="3650412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F2CA66C-323D-9F46-89F4-8521F3428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4186" y="2467640"/>
            <a:ext cx="711200" cy="711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B0C9E44-EC35-6646-9272-2A583CD9E2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34185" y="5226406"/>
            <a:ext cx="711200" cy="711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FE0971-BA36-D64C-AAB6-46D478BC52F2}"/>
              </a:ext>
            </a:extLst>
          </p:cNvPr>
          <p:cNvSpPr txBox="1"/>
          <p:nvPr/>
        </p:nvSpPr>
        <p:spPr>
          <a:xfrm>
            <a:off x="1167307" y="3191223"/>
            <a:ext cx="1679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API Gateway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EC4E94-A534-484B-A779-0EA0FD7F2DAB}"/>
              </a:ext>
            </a:extLst>
          </p:cNvPr>
          <p:cNvSpPr txBox="1"/>
          <p:nvPr/>
        </p:nvSpPr>
        <p:spPr>
          <a:xfrm>
            <a:off x="1688587" y="4785791"/>
            <a:ext cx="571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Timer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DF7F00-18FA-614D-8653-98A4D400C551}"/>
              </a:ext>
            </a:extLst>
          </p:cNvPr>
          <p:cNvSpPr txBox="1"/>
          <p:nvPr/>
        </p:nvSpPr>
        <p:spPr>
          <a:xfrm>
            <a:off x="1397916" y="6009895"/>
            <a:ext cx="1218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/>
              <a:t>SQS message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56D7F-7949-7B40-B71B-D9F1E0DEFC93}"/>
              </a:ext>
            </a:extLst>
          </p:cNvPr>
          <p:cNvSpPr txBox="1"/>
          <p:nvPr/>
        </p:nvSpPr>
        <p:spPr>
          <a:xfrm>
            <a:off x="9502551" y="3191223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DynamoDB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0B67AE-9018-7F4A-B39D-E858D4AF7298}"/>
              </a:ext>
            </a:extLst>
          </p:cNvPr>
          <p:cNvSpPr txBox="1"/>
          <p:nvPr/>
        </p:nvSpPr>
        <p:spPr>
          <a:xfrm>
            <a:off x="9800709" y="5959477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S3</a:t>
            </a:r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EF8A67DC-98C3-CC4D-B09D-5E43D70EA695}"/>
              </a:ext>
            </a:extLst>
          </p:cNvPr>
          <p:cNvSpPr/>
          <p:nvPr/>
        </p:nvSpPr>
        <p:spPr>
          <a:xfrm>
            <a:off x="3146088" y="3958683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7B31574C-4B42-844A-A2D8-92597C6A44FA}"/>
              </a:ext>
            </a:extLst>
          </p:cNvPr>
          <p:cNvSpPr/>
          <p:nvPr/>
        </p:nvSpPr>
        <p:spPr>
          <a:xfrm>
            <a:off x="7319380" y="3975842"/>
            <a:ext cx="2058795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7" name="Graphic 44">
            <a:extLst>
              <a:ext uri="{FF2B5EF4-FFF2-40B4-BE49-F238E27FC236}">
                <a16:creationId xmlns:a16="http://schemas.microsoft.com/office/drawing/2014/main" id="{05C5DD06-B55F-3247-BF1B-C10CB32D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8" y="5077595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44">
            <a:extLst>
              <a:ext uri="{FF2B5EF4-FFF2-40B4-BE49-F238E27FC236}">
                <a16:creationId xmlns:a16="http://schemas.microsoft.com/office/drawing/2014/main" id="{1E526C40-DB8D-594D-B71F-370AFF7CB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7" y="2218590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8012D0FE-2E76-8743-823D-F31E7DC66B8C}"/>
              </a:ext>
            </a:extLst>
          </p:cNvPr>
          <p:cNvSpPr/>
          <p:nvPr/>
        </p:nvSpPr>
        <p:spPr>
          <a:xfrm>
            <a:off x="3146088" y="5452334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Striped Right Arrow 29">
            <a:extLst>
              <a:ext uri="{FF2B5EF4-FFF2-40B4-BE49-F238E27FC236}">
                <a16:creationId xmlns:a16="http://schemas.microsoft.com/office/drawing/2014/main" id="{F7EE1561-EE2B-2C4F-B447-3B310D71377B}"/>
              </a:ext>
            </a:extLst>
          </p:cNvPr>
          <p:cNvSpPr/>
          <p:nvPr/>
        </p:nvSpPr>
        <p:spPr>
          <a:xfrm>
            <a:off x="3146088" y="2544458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19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E2B6-5A0D-B042-8829-349F5ED2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Serverless Architecture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17658-EA7E-A74A-B406-4CA8F9DA2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42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F8E9B5-7DFB-BA4F-A918-D00B07BA626C}"/>
              </a:ext>
            </a:extLst>
          </p:cNvPr>
          <p:cNvSpPr/>
          <p:nvPr/>
        </p:nvSpPr>
        <p:spPr>
          <a:xfrm>
            <a:off x="80288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Event Trigger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CCEE5A-AA2C-8441-BD35-CA05FDBF5777}"/>
              </a:ext>
            </a:extLst>
          </p:cNvPr>
          <p:cNvSpPr/>
          <p:nvPr/>
        </p:nvSpPr>
        <p:spPr>
          <a:xfrm>
            <a:off x="4910718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B88333-3AA2-5F40-A550-AF961EA03684}"/>
              </a:ext>
            </a:extLst>
          </p:cNvPr>
          <p:cNvSpPr/>
          <p:nvPr/>
        </p:nvSpPr>
        <p:spPr>
          <a:xfrm>
            <a:off x="9085455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Services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99A2F3D-1707-AF45-A606-68B644D28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619" y="2467640"/>
            <a:ext cx="711200" cy="71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5F851F-6775-BC4B-8FF3-FC58A40B5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218" y="3650412"/>
            <a:ext cx="1174435" cy="1208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2646FF-322F-E042-9EF0-C75F71EE8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484" y="4951336"/>
            <a:ext cx="1393902" cy="1393902"/>
          </a:xfrm>
          <a:prstGeom prst="rect">
            <a:avLst/>
          </a:prstGeom>
        </p:spPr>
      </p:pic>
      <p:pic>
        <p:nvPicPr>
          <p:cNvPr id="16" name="Graphic 44">
            <a:extLst>
              <a:ext uri="{FF2B5EF4-FFF2-40B4-BE49-F238E27FC236}">
                <a16:creationId xmlns:a16="http://schemas.microsoft.com/office/drawing/2014/main" id="{F5AE37E1-2F09-CF45-8AF4-805B96FDA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9" y="3650412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F2CA66C-323D-9F46-89F4-8521F3428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4186" y="2467640"/>
            <a:ext cx="711200" cy="711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B0C9E44-EC35-6646-9272-2A583CD9E2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34185" y="5226406"/>
            <a:ext cx="711200" cy="711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FE0971-BA36-D64C-AAB6-46D478BC52F2}"/>
              </a:ext>
            </a:extLst>
          </p:cNvPr>
          <p:cNvSpPr txBox="1"/>
          <p:nvPr/>
        </p:nvSpPr>
        <p:spPr>
          <a:xfrm>
            <a:off x="1167307" y="3191223"/>
            <a:ext cx="1679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API Gateway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EC4E94-A534-484B-A779-0EA0FD7F2DAB}"/>
              </a:ext>
            </a:extLst>
          </p:cNvPr>
          <p:cNvSpPr txBox="1"/>
          <p:nvPr/>
        </p:nvSpPr>
        <p:spPr>
          <a:xfrm>
            <a:off x="1688587" y="4785791"/>
            <a:ext cx="571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Timer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DF7F00-18FA-614D-8653-98A4D400C551}"/>
              </a:ext>
            </a:extLst>
          </p:cNvPr>
          <p:cNvSpPr txBox="1"/>
          <p:nvPr/>
        </p:nvSpPr>
        <p:spPr>
          <a:xfrm>
            <a:off x="1397916" y="6009895"/>
            <a:ext cx="1218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/>
              <a:t>SQS message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56D7F-7949-7B40-B71B-D9F1E0DEFC93}"/>
              </a:ext>
            </a:extLst>
          </p:cNvPr>
          <p:cNvSpPr txBox="1"/>
          <p:nvPr/>
        </p:nvSpPr>
        <p:spPr>
          <a:xfrm>
            <a:off x="9502551" y="3191223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DynamoDB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0B67AE-9018-7F4A-B39D-E858D4AF7298}"/>
              </a:ext>
            </a:extLst>
          </p:cNvPr>
          <p:cNvSpPr txBox="1"/>
          <p:nvPr/>
        </p:nvSpPr>
        <p:spPr>
          <a:xfrm>
            <a:off x="9800709" y="5959477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Amazon S3</a:t>
            </a:r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EF8A67DC-98C3-CC4D-B09D-5E43D70EA695}"/>
              </a:ext>
            </a:extLst>
          </p:cNvPr>
          <p:cNvSpPr/>
          <p:nvPr/>
        </p:nvSpPr>
        <p:spPr>
          <a:xfrm>
            <a:off x="3146088" y="3958683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7B31574C-4B42-844A-A2D8-92597C6A44FA}"/>
              </a:ext>
            </a:extLst>
          </p:cNvPr>
          <p:cNvSpPr/>
          <p:nvPr/>
        </p:nvSpPr>
        <p:spPr>
          <a:xfrm>
            <a:off x="7319380" y="3975842"/>
            <a:ext cx="2058795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7" name="Graphic 44">
            <a:extLst>
              <a:ext uri="{FF2B5EF4-FFF2-40B4-BE49-F238E27FC236}">
                <a16:creationId xmlns:a16="http://schemas.microsoft.com/office/drawing/2014/main" id="{05C5DD06-B55F-3247-BF1B-C10CB32D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8" y="5077595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44">
            <a:extLst>
              <a:ext uri="{FF2B5EF4-FFF2-40B4-BE49-F238E27FC236}">
                <a16:creationId xmlns:a16="http://schemas.microsoft.com/office/drawing/2014/main" id="{1E526C40-DB8D-594D-B71F-370AFF7CB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97" y="2218590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Striped Right Arrow 28">
            <a:extLst>
              <a:ext uri="{FF2B5EF4-FFF2-40B4-BE49-F238E27FC236}">
                <a16:creationId xmlns:a16="http://schemas.microsoft.com/office/drawing/2014/main" id="{8012D0FE-2E76-8743-823D-F31E7DC66B8C}"/>
              </a:ext>
            </a:extLst>
          </p:cNvPr>
          <p:cNvSpPr/>
          <p:nvPr/>
        </p:nvSpPr>
        <p:spPr>
          <a:xfrm>
            <a:off x="3146088" y="5452334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Striped Right Arrow 29">
            <a:extLst>
              <a:ext uri="{FF2B5EF4-FFF2-40B4-BE49-F238E27FC236}">
                <a16:creationId xmlns:a16="http://schemas.microsoft.com/office/drawing/2014/main" id="{F7EE1561-EE2B-2C4F-B447-3B310D71377B}"/>
              </a:ext>
            </a:extLst>
          </p:cNvPr>
          <p:cNvSpPr/>
          <p:nvPr/>
        </p:nvSpPr>
        <p:spPr>
          <a:xfrm>
            <a:off x="3146088" y="2544458"/>
            <a:ext cx="1994624" cy="557561"/>
          </a:xfrm>
          <a:prstGeom prst="stripedRightArrow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70915-5CDB-244F-A01F-E2C0CC9E7B63}"/>
              </a:ext>
            </a:extLst>
          </p:cNvPr>
          <p:cNvSpPr txBox="1"/>
          <p:nvPr/>
        </p:nvSpPr>
        <p:spPr>
          <a:xfrm>
            <a:off x="3900337" y="6345238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/>
              <a:t>Decompose code into separate functions </a:t>
            </a:r>
            <a:endParaRPr lang="en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93175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Synchronous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43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1654562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7936879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/>
          <p:nvPr/>
        </p:nvCxnSpPr>
        <p:spPr>
          <a:xfrm>
            <a:off x="2810107" y="2040672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9117981" y="2040672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AB2E2B-912D-D146-9169-A97E93DE572F}"/>
              </a:ext>
            </a:extLst>
          </p:cNvPr>
          <p:cNvSpPr/>
          <p:nvPr/>
        </p:nvSpPr>
        <p:spPr>
          <a:xfrm>
            <a:off x="2665141" y="3591732"/>
            <a:ext cx="289932" cy="17395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76E848-AD98-7546-9921-8FF9A7D6E372}"/>
              </a:ext>
            </a:extLst>
          </p:cNvPr>
          <p:cNvSpPr/>
          <p:nvPr/>
        </p:nvSpPr>
        <p:spPr>
          <a:xfrm>
            <a:off x="8996243" y="3547128"/>
            <a:ext cx="289932" cy="17395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16" name="Graphic 44">
            <a:extLst>
              <a:ext uri="{FF2B5EF4-FFF2-40B4-BE49-F238E27FC236}">
                <a16:creationId xmlns:a16="http://schemas.microsoft.com/office/drawing/2014/main" id="{D1A85225-EB2B-3F4A-ADB5-7D434EDA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560" y="2337829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A8FF183-DE7D-9B48-874A-E9301C1212F1}"/>
              </a:ext>
            </a:extLst>
          </p:cNvPr>
          <p:cNvSpPr/>
          <p:nvPr/>
        </p:nvSpPr>
        <p:spPr>
          <a:xfrm>
            <a:off x="1441678" y="2757812"/>
            <a:ext cx="2834430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028ED7-5DB3-324C-A252-7735A9B31CC3}"/>
              </a:ext>
            </a:extLst>
          </p:cNvPr>
          <p:cNvSpPr/>
          <p:nvPr/>
        </p:nvSpPr>
        <p:spPr>
          <a:xfrm>
            <a:off x="1441678" y="2405431"/>
            <a:ext cx="2834430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Manual Invocation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6FFADB-4E9E-4D47-9B5A-A8025532AEAE}"/>
              </a:ext>
            </a:extLst>
          </p:cNvPr>
          <p:cNvCxnSpPr>
            <a:stCxn id="17" idx="3"/>
          </p:cNvCxnSpPr>
          <p:nvPr/>
        </p:nvCxnSpPr>
        <p:spPr>
          <a:xfrm flipV="1">
            <a:off x="4276108" y="2921620"/>
            <a:ext cx="4165365" cy="20858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FC1814-F2D1-E04D-BBB9-3924711AEF88}"/>
              </a:ext>
            </a:extLst>
          </p:cNvPr>
          <p:cNvCxnSpPr>
            <a:cxnSpLocks/>
          </p:cNvCxnSpPr>
          <p:nvPr/>
        </p:nvCxnSpPr>
        <p:spPr>
          <a:xfrm flipH="1">
            <a:off x="3036381" y="5264416"/>
            <a:ext cx="5898993" cy="44604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4227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Synchronous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44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1654562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7936879" y="13492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/>
          <p:nvPr/>
        </p:nvCxnSpPr>
        <p:spPr>
          <a:xfrm>
            <a:off x="2810107" y="2040672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9117981" y="2040672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AB2E2B-912D-D146-9169-A97E93DE572F}"/>
              </a:ext>
            </a:extLst>
          </p:cNvPr>
          <p:cNvSpPr/>
          <p:nvPr/>
        </p:nvSpPr>
        <p:spPr>
          <a:xfrm>
            <a:off x="2665141" y="3591732"/>
            <a:ext cx="289932" cy="17395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76E848-AD98-7546-9921-8FF9A7D6E372}"/>
              </a:ext>
            </a:extLst>
          </p:cNvPr>
          <p:cNvSpPr/>
          <p:nvPr/>
        </p:nvSpPr>
        <p:spPr>
          <a:xfrm>
            <a:off x="8996243" y="3547128"/>
            <a:ext cx="289932" cy="173959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16" name="Graphic 44">
            <a:extLst>
              <a:ext uri="{FF2B5EF4-FFF2-40B4-BE49-F238E27FC236}">
                <a16:creationId xmlns:a16="http://schemas.microsoft.com/office/drawing/2014/main" id="{D1A85225-EB2B-3F4A-ADB5-7D434EDAF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560" y="2337829"/>
            <a:ext cx="1209299" cy="120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2028ED7-5DB3-324C-A252-7735A9B31CC3}"/>
              </a:ext>
            </a:extLst>
          </p:cNvPr>
          <p:cNvSpPr/>
          <p:nvPr/>
        </p:nvSpPr>
        <p:spPr>
          <a:xfrm>
            <a:off x="1392892" y="3076244"/>
            <a:ext cx="2834430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REST API Request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6FFADB-4E9E-4D47-9B5A-A8025532AEAE}"/>
              </a:ext>
            </a:extLst>
          </p:cNvPr>
          <p:cNvCxnSpPr>
            <a:cxnSpLocks/>
          </p:cNvCxnSpPr>
          <p:nvPr/>
        </p:nvCxnSpPr>
        <p:spPr>
          <a:xfrm flipV="1">
            <a:off x="4276108" y="2921620"/>
            <a:ext cx="4165365" cy="20858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FC1814-F2D1-E04D-BBB9-3924711AEF88}"/>
              </a:ext>
            </a:extLst>
          </p:cNvPr>
          <p:cNvCxnSpPr>
            <a:cxnSpLocks/>
          </p:cNvCxnSpPr>
          <p:nvPr/>
        </p:nvCxnSpPr>
        <p:spPr>
          <a:xfrm flipH="1">
            <a:off x="3036381" y="5264416"/>
            <a:ext cx="5898993" cy="44604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FFB71F1F-7F89-974A-B5CE-8584F4DBC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4507" y="2307017"/>
            <a:ext cx="711200" cy="7112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56636B-F44F-1840-8B31-6CA99CF72A2F}"/>
              </a:ext>
            </a:extLst>
          </p:cNvPr>
          <p:cNvCxnSpPr>
            <a:cxnSpLocks/>
          </p:cNvCxnSpPr>
          <p:nvPr/>
        </p:nvCxnSpPr>
        <p:spPr>
          <a:xfrm>
            <a:off x="371824" y="2469273"/>
            <a:ext cx="183104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20B860-D89D-A94E-A1E9-9193FFF378DC}"/>
              </a:ext>
            </a:extLst>
          </p:cNvPr>
          <p:cNvSpPr/>
          <p:nvPr/>
        </p:nvSpPr>
        <p:spPr>
          <a:xfrm>
            <a:off x="20782" y="2519192"/>
            <a:ext cx="1781642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GET /users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01E1AD-9786-0C47-A6C1-2F695D717616}"/>
              </a:ext>
            </a:extLst>
          </p:cNvPr>
          <p:cNvCxnSpPr>
            <a:cxnSpLocks/>
          </p:cNvCxnSpPr>
          <p:nvPr/>
        </p:nvCxnSpPr>
        <p:spPr>
          <a:xfrm flipH="1">
            <a:off x="371824" y="5331322"/>
            <a:ext cx="1869135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166FF93-1927-2549-B294-D4A5428E1871}"/>
              </a:ext>
            </a:extLst>
          </p:cNvPr>
          <p:cNvSpPr/>
          <p:nvPr/>
        </p:nvSpPr>
        <p:spPr>
          <a:xfrm>
            <a:off x="266700" y="5452728"/>
            <a:ext cx="2375214" cy="30777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{“http”: “response”}</a:t>
            </a:r>
          </a:p>
        </p:txBody>
      </p:sp>
    </p:spTree>
    <p:extLst>
      <p:ext uri="{BB962C8B-B14F-4D97-AF65-F5344CB8AC3E}">
        <p14:creationId xmlns:p14="http://schemas.microsoft.com/office/powerpoint/2010/main" val="2106315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Async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45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/>
          <p:nvPr/>
        </p:nvCxnSpPr>
        <p:spPr>
          <a:xfrm>
            <a:off x="2097907" y="2146179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3397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Async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46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S3</a:t>
            </a:r>
          </a:p>
          <a:p>
            <a:r>
              <a:rPr lang="en-US" sz="1200" dirty="0"/>
              <a:t>Object upload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C1B007A-06D4-EA4E-969E-ED38C6966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307" y="2123449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9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Async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47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S3</a:t>
            </a:r>
          </a:p>
          <a:p>
            <a:r>
              <a:rPr lang="en-US" sz="1200" dirty="0"/>
              <a:t>Object upload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C1B007A-06D4-EA4E-969E-ED38C6966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307" y="2123449"/>
            <a:ext cx="711200" cy="711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D7F3724-26FC-9A46-BEFA-F1FC7844F59E}"/>
              </a:ext>
            </a:extLst>
          </p:cNvPr>
          <p:cNvSpPr/>
          <p:nvPr/>
        </p:nvSpPr>
        <p:spPr>
          <a:xfrm>
            <a:off x="118695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F6A62B-9AB1-DB41-9890-60376E45A9A8}"/>
              </a:ext>
            </a:extLst>
          </p:cNvPr>
          <p:cNvCxnSpPr>
            <a:cxnSpLocks/>
          </p:cNvCxnSpPr>
          <p:nvPr/>
        </p:nvCxnSpPr>
        <p:spPr>
          <a:xfrm flipH="1">
            <a:off x="118696" y="377859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8F4894-A274-7247-88DF-334062FDB1CD}"/>
              </a:ext>
            </a:extLst>
          </p:cNvPr>
          <p:cNvSpPr txBox="1"/>
          <p:nvPr/>
        </p:nvSpPr>
        <p:spPr>
          <a:xfrm>
            <a:off x="104797" y="3836913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92D8D3-2AA3-B340-AEBF-102AFF0F82BD}"/>
              </a:ext>
            </a:extLst>
          </p:cNvPr>
          <p:cNvSpPr/>
          <p:nvPr/>
        </p:nvSpPr>
        <p:spPr>
          <a:xfrm>
            <a:off x="1952941" y="2904548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380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Async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48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S3</a:t>
            </a:r>
          </a:p>
          <a:p>
            <a:r>
              <a:rPr lang="en-US" sz="1200" dirty="0"/>
              <a:t>Object upload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C1B007A-06D4-EA4E-969E-ED38C6966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307" y="2123449"/>
            <a:ext cx="711200" cy="711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D7F3724-26FC-9A46-BEFA-F1FC7844F59E}"/>
              </a:ext>
            </a:extLst>
          </p:cNvPr>
          <p:cNvSpPr/>
          <p:nvPr/>
        </p:nvSpPr>
        <p:spPr>
          <a:xfrm>
            <a:off x="118695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F6A62B-9AB1-DB41-9890-60376E45A9A8}"/>
              </a:ext>
            </a:extLst>
          </p:cNvPr>
          <p:cNvCxnSpPr>
            <a:cxnSpLocks/>
          </p:cNvCxnSpPr>
          <p:nvPr/>
        </p:nvCxnSpPr>
        <p:spPr>
          <a:xfrm flipH="1">
            <a:off x="118696" y="377859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8F4894-A274-7247-88DF-334062FDB1CD}"/>
              </a:ext>
            </a:extLst>
          </p:cNvPr>
          <p:cNvSpPr txBox="1"/>
          <p:nvPr/>
        </p:nvSpPr>
        <p:spPr>
          <a:xfrm>
            <a:off x="104797" y="3836913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92D8D3-2AA3-B340-AEBF-102AFF0F82BD}"/>
              </a:ext>
            </a:extLst>
          </p:cNvPr>
          <p:cNvSpPr/>
          <p:nvPr/>
        </p:nvSpPr>
        <p:spPr>
          <a:xfrm>
            <a:off x="1952941" y="2904548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F0612D-A429-D74F-8D2A-C64BB649237C}"/>
              </a:ext>
            </a:extLst>
          </p:cNvPr>
          <p:cNvSpPr/>
          <p:nvPr/>
        </p:nvSpPr>
        <p:spPr>
          <a:xfrm>
            <a:off x="2637613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C1EB82-E9F5-E74D-8E5B-06230327494A}"/>
              </a:ext>
            </a:extLst>
          </p:cNvPr>
          <p:cNvCxnSpPr>
            <a:cxnSpLocks/>
          </p:cNvCxnSpPr>
          <p:nvPr/>
        </p:nvCxnSpPr>
        <p:spPr>
          <a:xfrm>
            <a:off x="2372457" y="3778590"/>
            <a:ext cx="3456843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F3160DA3-4E95-FE4C-B279-69611B94E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5D7BB66-6627-8047-A019-C677FB7226E7}"/>
              </a:ext>
            </a:extLst>
          </p:cNvPr>
          <p:cNvSpPr txBox="1"/>
          <p:nvPr/>
        </p:nvSpPr>
        <p:spPr>
          <a:xfrm>
            <a:off x="3209136" y="3214864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Event trigger notification</a:t>
            </a:r>
          </a:p>
        </p:txBody>
      </p:sp>
    </p:spTree>
    <p:extLst>
      <p:ext uri="{BB962C8B-B14F-4D97-AF65-F5344CB8AC3E}">
        <p14:creationId xmlns:p14="http://schemas.microsoft.com/office/powerpoint/2010/main" val="3560692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Async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49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S3</a:t>
            </a:r>
          </a:p>
          <a:p>
            <a:r>
              <a:rPr lang="en-US" sz="1200" dirty="0"/>
              <a:t>Object upload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C1B007A-06D4-EA4E-969E-ED38C6966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307" y="2123449"/>
            <a:ext cx="711200" cy="711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D7F3724-26FC-9A46-BEFA-F1FC7844F59E}"/>
              </a:ext>
            </a:extLst>
          </p:cNvPr>
          <p:cNvSpPr/>
          <p:nvPr/>
        </p:nvSpPr>
        <p:spPr>
          <a:xfrm>
            <a:off x="118695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F6A62B-9AB1-DB41-9890-60376E45A9A8}"/>
              </a:ext>
            </a:extLst>
          </p:cNvPr>
          <p:cNvCxnSpPr>
            <a:cxnSpLocks/>
          </p:cNvCxnSpPr>
          <p:nvPr/>
        </p:nvCxnSpPr>
        <p:spPr>
          <a:xfrm flipH="1">
            <a:off x="118696" y="377859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8F4894-A274-7247-88DF-334062FDB1CD}"/>
              </a:ext>
            </a:extLst>
          </p:cNvPr>
          <p:cNvSpPr txBox="1"/>
          <p:nvPr/>
        </p:nvSpPr>
        <p:spPr>
          <a:xfrm>
            <a:off x="104797" y="3836913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92D8D3-2AA3-B340-AEBF-102AFF0F82BD}"/>
              </a:ext>
            </a:extLst>
          </p:cNvPr>
          <p:cNvSpPr/>
          <p:nvPr/>
        </p:nvSpPr>
        <p:spPr>
          <a:xfrm>
            <a:off x="1952941" y="2904548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F0612D-A429-D74F-8D2A-C64BB649237C}"/>
              </a:ext>
            </a:extLst>
          </p:cNvPr>
          <p:cNvSpPr/>
          <p:nvPr/>
        </p:nvSpPr>
        <p:spPr>
          <a:xfrm>
            <a:off x="2637613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C1EB82-E9F5-E74D-8E5B-06230327494A}"/>
              </a:ext>
            </a:extLst>
          </p:cNvPr>
          <p:cNvCxnSpPr>
            <a:cxnSpLocks/>
          </p:cNvCxnSpPr>
          <p:nvPr/>
        </p:nvCxnSpPr>
        <p:spPr>
          <a:xfrm>
            <a:off x="2372457" y="3778590"/>
            <a:ext cx="3456843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F3160DA3-4E95-FE4C-B279-69611B94E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5D7BB66-6627-8047-A019-C677FB7226E7}"/>
              </a:ext>
            </a:extLst>
          </p:cNvPr>
          <p:cNvSpPr txBox="1"/>
          <p:nvPr/>
        </p:nvSpPr>
        <p:spPr>
          <a:xfrm>
            <a:off x="3209136" y="3214864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Event trigger notification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5C1E90D-8CE3-204E-B308-68DCD2946D18}"/>
              </a:ext>
            </a:extLst>
          </p:cNvPr>
          <p:cNvSpPr/>
          <p:nvPr/>
        </p:nvSpPr>
        <p:spPr>
          <a:xfrm>
            <a:off x="6854065" y="241532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BE8C10-C301-B240-BC02-A44D47D07056}"/>
              </a:ext>
            </a:extLst>
          </p:cNvPr>
          <p:cNvSpPr txBox="1"/>
          <p:nvPr/>
        </p:nvSpPr>
        <p:spPr>
          <a:xfrm>
            <a:off x="7425588" y="2523358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Generates thumbnail</a:t>
            </a:r>
          </a:p>
        </p:txBody>
      </p:sp>
    </p:spTree>
    <p:extLst>
      <p:ext uri="{BB962C8B-B14F-4D97-AF65-F5344CB8AC3E}">
        <p14:creationId xmlns:p14="http://schemas.microsoft.com/office/powerpoint/2010/main" val="304302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7804C-B1A1-A44D-972C-F76F8BE1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Serverless Computing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8CFC91-6B70-6644-84F7-F969C7A60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89" y="1630132"/>
            <a:ext cx="2003417" cy="2136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3481E8-A766-A646-9D01-E72026BB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240" y="1630132"/>
            <a:ext cx="2053975" cy="20539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D3F911-58C1-6F4C-9D68-34A573F92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0252" y="1630132"/>
            <a:ext cx="2053975" cy="20539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2A8561E-5394-974F-AE92-4BEAE86BFB70}"/>
              </a:ext>
            </a:extLst>
          </p:cNvPr>
          <p:cNvSpPr txBox="1">
            <a:spLocks/>
          </p:cNvSpPr>
          <p:nvPr/>
        </p:nvSpPr>
        <p:spPr bwMode="auto">
          <a:xfrm>
            <a:off x="466047" y="3967484"/>
            <a:ext cx="33909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IN" sz="1800" b="0" dirty="0">
                <a:solidFill>
                  <a:schemeClr val="tx1"/>
                </a:solidFill>
                <a:latin typeface="Helvetica" pitchFamily="2" charset="0"/>
              </a:rPr>
              <a:t>No servers to provision, </a:t>
            </a:r>
          </a:p>
          <a:p>
            <a:pPr algn="ctr"/>
            <a:r>
              <a:rPr lang="en-IN" sz="1800" b="0" dirty="0">
                <a:solidFill>
                  <a:schemeClr val="tx1"/>
                </a:solidFill>
                <a:latin typeface="Helvetica" pitchFamily="2" charset="0"/>
              </a:rPr>
              <a:t>scale or manage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5A09C69-9040-7349-BC7E-99C56E288664}"/>
              </a:ext>
            </a:extLst>
          </p:cNvPr>
          <p:cNvSpPr txBox="1">
            <a:spLocks/>
          </p:cNvSpPr>
          <p:nvPr/>
        </p:nvSpPr>
        <p:spPr bwMode="auto">
          <a:xfrm>
            <a:off x="4324777" y="3967483"/>
            <a:ext cx="33909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IN" sz="1800" b="0" dirty="0">
                <a:solidFill>
                  <a:schemeClr val="tx1"/>
                </a:solidFill>
                <a:latin typeface="Helvetica" pitchFamily="2" charset="0"/>
              </a:rPr>
              <a:t>Flexible scaling 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F128D63-B92A-E64B-9808-EE8827F6E1C2}"/>
              </a:ext>
            </a:extLst>
          </p:cNvPr>
          <p:cNvSpPr txBox="1">
            <a:spLocks/>
          </p:cNvSpPr>
          <p:nvPr/>
        </p:nvSpPr>
        <p:spPr bwMode="auto">
          <a:xfrm>
            <a:off x="8256315" y="3967483"/>
            <a:ext cx="3461847" cy="89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IN" sz="1800" b="0" dirty="0">
                <a:solidFill>
                  <a:schemeClr val="tx1"/>
                </a:solidFill>
                <a:latin typeface="Helvetica" pitchFamily="2" charset="0"/>
              </a:rPr>
              <a:t>Built-in availability</a:t>
            </a:r>
          </a:p>
          <a:p>
            <a:pPr algn="ctr"/>
            <a:r>
              <a:rPr lang="en-IN" sz="1800" b="0" dirty="0">
                <a:solidFill>
                  <a:schemeClr val="tx1"/>
                </a:solidFill>
                <a:latin typeface="Helvetica" pitchFamily="2" charset="0"/>
              </a:rPr>
              <a:t> and </a:t>
            </a:r>
          </a:p>
          <a:p>
            <a:pPr algn="ctr"/>
            <a:r>
              <a:rPr lang="en-IN" sz="1800" b="0" dirty="0">
                <a:solidFill>
                  <a:schemeClr val="tx1"/>
                </a:solidFill>
                <a:latin typeface="Helvetica" pitchFamily="2" charset="0"/>
              </a:rPr>
              <a:t>fault tolerance 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F16D106-D7E9-B048-8F44-5A2012FAA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31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Async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50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S3</a:t>
            </a:r>
          </a:p>
          <a:p>
            <a:r>
              <a:rPr lang="en-US" sz="1200" dirty="0"/>
              <a:t>Object upload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C1B007A-06D4-EA4E-969E-ED38C6966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307" y="2123449"/>
            <a:ext cx="711200" cy="711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D7F3724-26FC-9A46-BEFA-F1FC7844F59E}"/>
              </a:ext>
            </a:extLst>
          </p:cNvPr>
          <p:cNvSpPr/>
          <p:nvPr/>
        </p:nvSpPr>
        <p:spPr>
          <a:xfrm>
            <a:off x="118695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F6A62B-9AB1-DB41-9890-60376E45A9A8}"/>
              </a:ext>
            </a:extLst>
          </p:cNvPr>
          <p:cNvCxnSpPr>
            <a:cxnSpLocks/>
          </p:cNvCxnSpPr>
          <p:nvPr/>
        </p:nvCxnSpPr>
        <p:spPr>
          <a:xfrm flipH="1">
            <a:off x="118696" y="377859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8F4894-A274-7247-88DF-334062FDB1CD}"/>
              </a:ext>
            </a:extLst>
          </p:cNvPr>
          <p:cNvSpPr txBox="1"/>
          <p:nvPr/>
        </p:nvSpPr>
        <p:spPr>
          <a:xfrm>
            <a:off x="104797" y="3836913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92D8D3-2AA3-B340-AEBF-102AFF0F82BD}"/>
              </a:ext>
            </a:extLst>
          </p:cNvPr>
          <p:cNvSpPr/>
          <p:nvPr/>
        </p:nvSpPr>
        <p:spPr>
          <a:xfrm>
            <a:off x="1952941" y="2904548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F0612D-A429-D74F-8D2A-C64BB649237C}"/>
              </a:ext>
            </a:extLst>
          </p:cNvPr>
          <p:cNvSpPr/>
          <p:nvPr/>
        </p:nvSpPr>
        <p:spPr>
          <a:xfrm>
            <a:off x="2637613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C1EB82-E9F5-E74D-8E5B-06230327494A}"/>
              </a:ext>
            </a:extLst>
          </p:cNvPr>
          <p:cNvCxnSpPr>
            <a:cxnSpLocks/>
          </p:cNvCxnSpPr>
          <p:nvPr/>
        </p:nvCxnSpPr>
        <p:spPr>
          <a:xfrm>
            <a:off x="2372457" y="3778590"/>
            <a:ext cx="3456843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F3160DA3-4E95-FE4C-B279-69611B94E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5D7BB66-6627-8047-A019-C677FB7226E7}"/>
              </a:ext>
            </a:extLst>
          </p:cNvPr>
          <p:cNvSpPr txBox="1"/>
          <p:nvPr/>
        </p:nvSpPr>
        <p:spPr>
          <a:xfrm>
            <a:off x="3209136" y="3214864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Event trigger notification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5C1E90D-8CE3-204E-B308-68DCD2946D18}"/>
              </a:ext>
            </a:extLst>
          </p:cNvPr>
          <p:cNvSpPr/>
          <p:nvPr/>
        </p:nvSpPr>
        <p:spPr>
          <a:xfrm>
            <a:off x="6854065" y="241532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BE8C10-C301-B240-BC02-A44D47D07056}"/>
              </a:ext>
            </a:extLst>
          </p:cNvPr>
          <p:cNvSpPr txBox="1"/>
          <p:nvPr/>
        </p:nvSpPr>
        <p:spPr>
          <a:xfrm>
            <a:off x="7425588" y="2523358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Generates thumbnail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8A4BE99A-2D5A-504B-9BEE-7EBD3139E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6496" y="3778590"/>
            <a:ext cx="711200" cy="7112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A39D367-BC60-8740-B9F3-6443488B666B}"/>
              </a:ext>
            </a:extLst>
          </p:cNvPr>
          <p:cNvSpPr/>
          <p:nvPr/>
        </p:nvSpPr>
        <p:spPr>
          <a:xfrm>
            <a:off x="10476234" y="4559537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BD3B78-3B25-E745-BAF2-9E00636BCFCF}"/>
              </a:ext>
            </a:extLst>
          </p:cNvPr>
          <p:cNvCxnSpPr>
            <a:cxnSpLocks/>
          </p:cNvCxnSpPr>
          <p:nvPr/>
        </p:nvCxnSpPr>
        <p:spPr>
          <a:xfrm>
            <a:off x="6851689" y="4479987"/>
            <a:ext cx="3287779" cy="9803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FA6163D-661E-1540-8F40-11BA6FD2B033}"/>
              </a:ext>
            </a:extLst>
          </p:cNvPr>
          <p:cNvSpPr/>
          <p:nvPr/>
        </p:nvSpPr>
        <p:spPr>
          <a:xfrm>
            <a:off x="6837790" y="3885857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495E412-0809-3044-8AFA-1852FA3CA3E5}"/>
              </a:ext>
            </a:extLst>
          </p:cNvPr>
          <p:cNvCxnSpPr>
            <a:cxnSpLocks/>
          </p:cNvCxnSpPr>
          <p:nvPr/>
        </p:nvCxnSpPr>
        <p:spPr>
          <a:xfrm flipH="1">
            <a:off x="6851689" y="5343872"/>
            <a:ext cx="328777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EE4F83A-36A3-9C46-912F-EFE28F8694E6}"/>
              </a:ext>
            </a:extLst>
          </p:cNvPr>
          <p:cNvSpPr txBox="1"/>
          <p:nvPr/>
        </p:nvSpPr>
        <p:spPr>
          <a:xfrm>
            <a:off x="7425588" y="4996558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Upload complete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ABCE1F-8932-B245-8B9D-01D6E7217EFC}"/>
              </a:ext>
            </a:extLst>
          </p:cNvPr>
          <p:cNvSpPr/>
          <p:nvPr/>
        </p:nvSpPr>
        <p:spPr>
          <a:xfrm>
            <a:off x="6227366" y="3791218"/>
            <a:ext cx="289932" cy="155265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1F9300-B87D-8241-89E9-71D142802B90}"/>
              </a:ext>
            </a:extLst>
          </p:cNvPr>
          <p:cNvSpPr txBox="1"/>
          <p:nvPr/>
        </p:nvSpPr>
        <p:spPr>
          <a:xfrm>
            <a:off x="7425588" y="4035328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Uploads to output bucket</a:t>
            </a:r>
          </a:p>
        </p:txBody>
      </p:sp>
    </p:spTree>
    <p:extLst>
      <p:ext uri="{BB962C8B-B14F-4D97-AF65-F5344CB8AC3E}">
        <p14:creationId xmlns:p14="http://schemas.microsoft.com/office/powerpoint/2010/main" val="1274046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Stream/Poll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51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 Poller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0A341-F740-1F4A-8EEE-A861886C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7" y="1962728"/>
            <a:ext cx="1104525" cy="110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58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Stream/Poll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 Poller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3147646"/>
            <a:ext cx="0" cy="3180241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SQS</a:t>
            </a:r>
          </a:p>
          <a:p>
            <a:r>
              <a:rPr lang="en-US" sz="1200" dirty="0"/>
              <a:t>message added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0A341-F740-1F4A-8EEE-A861886C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7" y="1962728"/>
            <a:ext cx="1104525" cy="110452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42F4039-D482-3A41-9196-EA884D86A1DB}"/>
              </a:ext>
            </a:extLst>
          </p:cNvPr>
          <p:cNvSpPr/>
          <p:nvPr/>
        </p:nvSpPr>
        <p:spPr>
          <a:xfrm>
            <a:off x="118695" y="296981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68BEB3-5BA1-314F-9955-F177E7DEB41A}"/>
              </a:ext>
            </a:extLst>
          </p:cNvPr>
          <p:cNvCxnSpPr>
            <a:cxnSpLocks/>
          </p:cNvCxnSpPr>
          <p:nvPr/>
        </p:nvCxnSpPr>
        <p:spPr>
          <a:xfrm flipH="1">
            <a:off x="118696" y="354486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032050-194B-B54E-8F89-579179E37991}"/>
              </a:ext>
            </a:extLst>
          </p:cNvPr>
          <p:cNvSpPr txBox="1"/>
          <p:nvPr/>
        </p:nvSpPr>
        <p:spPr>
          <a:xfrm>
            <a:off x="118695" y="3584225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F691D-F911-1544-8E84-3E37C1DEA535}"/>
              </a:ext>
            </a:extLst>
          </p:cNvPr>
          <p:cNvSpPr/>
          <p:nvPr/>
        </p:nvSpPr>
        <p:spPr>
          <a:xfrm>
            <a:off x="1952941" y="296981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34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Stream/Poll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53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 Poller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3147646"/>
            <a:ext cx="0" cy="3180241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SQS</a:t>
            </a:r>
          </a:p>
          <a:p>
            <a:r>
              <a:rPr lang="en-US" sz="1200" dirty="0"/>
              <a:t>message added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0A341-F740-1F4A-8EEE-A861886C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7" y="1962728"/>
            <a:ext cx="1104525" cy="110452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42F4039-D482-3A41-9196-EA884D86A1DB}"/>
              </a:ext>
            </a:extLst>
          </p:cNvPr>
          <p:cNvSpPr/>
          <p:nvPr/>
        </p:nvSpPr>
        <p:spPr>
          <a:xfrm>
            <a:off x="118695" y="296981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68BEB3-5BA1-314F-9955-F177E7DEB41A}"/>
              </a:ext>
            </a:extLst>
          </p:cNvPr>
          <p:cNvCxnSpPr>
            <a:cxnSpLocks/>
          </p:cNvCxnSpPr>
          <p:nvPr/>
        </p:nvCxnSpPr>
        <p:spPr>
          <a:xfrm flipH="1">
            <a:off x="118696" y="354486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032050-194B-B54E-8F89-579179E37991}"/>
              </a:ext>
            </a:extLst>
          </p:cNvPr>
          <p:cNvSpPr txBox="1"/>
          <p:nvPr/>
        </p:nvSpPr>
        <p:spPr>
          <a:xfrm>
            <a:off x="118695" y="3584225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F691D-F911-1544-8E84-3E37C1DEA535}"/>
              </a:ext>
            </a:extLst>
          </p:cNvPr>
          <p:cNvSpPr/>
          <p:nvPr/>
        </p:nvSpPr>
        <p:spPr>
          <a:xfrm>
            <a:off x="1952941" y="296981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8CED43-ED9C-444A-8482-748463BAD2D5}"/>
              </a:ext>
            </a:extLst>
          </p:cNvPr>
          <p:cNvSpPr/>
          <p:nvPr/>
        </p:nvSpPr>
        <p:spPr>
          <a:xfrm>
            <a:off x="2478750" y="3111681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410BD9-F2A3-3646-B298-B582580FAB95}"/>
              </a:ext>
            </a:extLst>
          </p:cNvPr>
          <p:cNvCxnSpPr>
            <a:cxnSpLocks/>
          </p:cNvCxnSpPr>
          <p:nvPr/>
        </p:nvCxnSpPr>
        <p:spPr>
          <a:xfrm flipH="1">
            <a:off x="2540977" y="3699459"/>
            <a:ext cx="330281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E34AD8EB-EA84-E84F-8117-60759987E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167632-30AE-D842-97AA-2BF84B847615}"/>
              </a:ext>
            </a:extLst>
          </p:cNvPr>
          <p:cNvSpPr txBox="1"/>
          <p:nvPr/>
        </p:nvSpPr>
        <p:spPr>
          <a:xfrm>
            <a:off x="2927692" y="3203176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Poll for messages</a:t>
            </a:r>
          </a:p>
        </p:txBody>
      </p:sp>
    </p:spTree>
    <p:extLst>
      <p:ext uri="{BB962C8B-B14F-4D97-AF65-F5344CB8AC3E}">
        <p14:creationId xmlns:p14="http://schemas.microsoft.com/office/powerpoint/2010/main" val="33389514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Stream/Poll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54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 Poller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3147646"/>
            <a:ext cx="0" cy="3180241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SQS</a:t>
            </a:r>
          </a:p>
          <a:p>
            <a:r>
              <a:rPr lang="en-US" sz="1200" dirty="0"/>
              <a:t>message added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0A341-F740-1F4A-8EEE-A861886C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7" y="1962728"/>
            <a:ext cx="1104525" cy="110452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42F4039-D482-3A41-9196-EA884D86A1DB}"/>
              </a:ext>
            </a:extLst>
          </p:cNvPr>
          <p:cNvSpPr/>
          <p:nvPr/>
        </p:nvSpPr>
        <p:spPr>
          <a:xfrm>
            <a:off x="118695" y="296981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68BEB3-5BA1-314F-9955-F177E7DEB41A}"/>
              </a:ext>
            </a:extLst>
          </p:cNvPr>
          <p:cNvCxnSpPr>
            <a:cxnSpLocks/>
          </p:cNvCxnSpPr>
          <p:nvPr/>
        </p:nvCxnSpPr>
        <p:spPr>
          <a:xfrm flipH="1">
            <a:off x="118696" y="354486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032050-194B-B54E-8F89-579179E37991}"/>
              </a:ext>
            </a:extLst>
          </p:cNvPr>
          <p:cNvSpPr txBox="1"/>
          <p:nvPr/>
        </p:nvSpPr>
        <p:spPr>
          <a:xfrm>
            <a:off x="118695" y="3584225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F691D-F911-1544-8E84-3E37C1DEA535}"/>
              </a:ext>
            </a:extLst>
          </p:cNvPr>
          <p:cNvSpPr/>
          <p:nvPr/>
        </p:nvSpPr>
        <p:spPr>
          <a:xfrm>
            <a:off x="1952941" y="296981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8CED43-ED9C-444A-8482-748463BAD2D5}"/>
              </a:ext>
            </a:extLst>
          </p:cNvPr>
          <p:cNvSpPr/>
          <p:nvPr/>
        </p:nvSpPr>
        <p:spPr>
          <a:xfrm>
            <a:off x="2478750" y="3111681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410BD9-F2A3-3646-B298-B582580FAB95}"/>
              </a:ext>
            </a:extLst>
          </p:cNvPr>
          <p:cNvCxnSpPr>
            <a:cxnSpLocks/>
          </p:cNvCxnSpPr>
          <p:nvPr/>
        </p:nvCxnSpPr>
        <p:spPr>
          <a:xfrm flipH="1">
            <a:off x="2540977" y="3699459"/>
            <a:ext cx="330281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E34AD8EB-EA84-E84F-8117-60759987E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167632-30AE-D842-97AA-2BF84B847615}"/>
              </a:ext>
            </a:extLst>
          </p:cNvPr>
          <p:cNvSpPr txBox="1"/>
          <p:nvPr/>
        </p:nvSpPr>
        <p:spPr>
          <a:xfrm>
            <a:off x="2927692" y="3203176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Poll for messages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B7F148-6661-6048-98E8-C59C99441CDF}"/>
              </a:ext>
            </a:extLst>
          </p:cNvPr>
          <p:cNvSpPr/>
          <p:nvPr/>
        </p:nvSpPr>
        <p:spPr>
          <a:xfrm>
            <a:off x="1963533" y="371103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290E7D-055D-384C-9071-1D19720CAA2B}"/>
              </a:ext>
            </a:extLst>
          </p:cNvPr>
          <p:cNvCxnSpPr>
            <a:cxnSpLocks/>
          </p:cNvCxnSpPr>
          <p:nvPr/>
        </p:nvCxnSpPr>
        <p:spPr>
          <a:xfrm>
            <a:off x="2574528" y="4170200"/>
            <a:ext cx="326926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473FF6E-0B37-594E-8BF6-133AAB83BE02}"/>
              </a:ext>
            </a:extLst>
          </p:cNvPr>
          <p:cNvSpPr/>
          <p:nvPr/>
        </p:nvSpPr>
        <p:spPr>
          <a:xfrm>
            <a:off x="2478750" y="422115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6059A8-B553-CB43-BFDA-F5384954C912}"/>
              </a:ext>
            </a:extLst>
          </p:cNvPr>
          <p:cNvSpPr txBox="1"/>
          <p:nvPr/>
        </p:nvSpPr>
        <p:spPr>
          <a:xfrm>
            <a:off x="2927692" y="4312649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Message batch</a:t>
            </a:r>
          </a:p>
        </p:txBody>
      </p:sp>
    </p:spTree>
    <p:extLst>
      <p:ext uri="{BB962C8B-B14F-4D97-AF65-F5344CB8AC3E}">
        <p14:creationId xmlns:p14="http://schemas.microsoft.com/office/powerpoint/2010/main" val="2203133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Stream/Poll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55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 Poller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3147646"/>
            <a:ext cx="0" cy="3180241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SQS</a:t>
            </a:r>
          </a:p>
          <a:p>
            <a:r>
              <a:rPr lang="en-US" sz="1200" dirty="0"/>
              <a:t>message added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0A341-F740-1F4A-8EEE-A861886C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7" y="1962728"/>
            <a:ext cx="1104525" cy="110452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42F4039-D482-3A41-9196-EA884D86A1DB}"/>
              </a:ext>
            </a:extLst>
          </p:cNvPr>
          <p:cNvSpPr/>
          <p:nvPr/>
        </p:nvSpPr>
        <p:spPr>
          <a:xfrm>
            <a:off x="118695" y="296981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68BEB3-5BA1-314F-9955-F177E7DEB41A}"/>
              </a:ext>
            </a:extLst>
          </p:cNvPr>
          <p:cNvCxnSpPr>
            <a:cxnSpLocks/>
          </p:cNvCxnSpPr>
          <p:nvPr/>
        </p:nvCxnSpPr>
        <p:spPr>
          <a:xfrm flipH="1">
            <a:off x="118696" y="354486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032050-194B-B54E-8F89-579179E37991}"/>
              </a:ext>
            </a:extLst>
          </p:cNvPr>
          <p:cNvSpPr txBox="1"/>
          <p:nvPr/>
        </p:nvSpPr>
        <p:spPr>
          <a:xfrm>
            <a:off x="118695" y="3584225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F691D-F911-1544-8E84-3E37C1DEA535}"/>
              </a:ext>
            </a:extLst>
          </p:cNvPr>
          <p:cNvSpPr/>
          <p:nvPr/>
        </p:nvSpPr>
        <p:spPr>
          <a:xfrm>
            <a:off x="1952941" y="296981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8CED43-ED9C-444A-8482-748463BAD2D5}"/>
              </a:ext>
            </a:extLst>
          </p:cNvPr>
          <p:cNvSpPr/>
          <p:nvPr/>
        </p:nvSpPr>
        <p:spPr>
          <a:xfrm>
            <a:off x="2478750" y="3111681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410BD9-F2A3-3646-B298-B582580FAB95}"/>
              </a:ext>
            </a:extLst>
          </p:cNvPr>
          <p:cNvCxnSpPr>
            <a:cxnSpLocks/>
          </p:cNvCxnSpPr>
          <p:nvPr/>
        </p:nvCxnSpPr>
        <p:spPr>
          <a:xfrm flipH="1">
            <a:off x="2540977" y="3699459"/>
            <a:ext cx="330281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E34AD8EB-EA84-E84F-8117-60759987E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167632-30AE-D842-97AA-2BF84B847615}"/>
              </a:ext>
            </a:extLst>
          </p:cNvPr>
          <p:cNvSpPr txBox="1"/>
          <p:nvPr/>
        </p:nvSpPr>
        <p:spPr>
          <a:xfrm>
            <a:off x="2927692" y="3203176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Poll for messages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B7F148-6661-6048-98E8-C59C99441CDF}"/>
              </a:ext>
            </a:extLst>
          </p:cNvPr>
          <p:cNvSpPr/>
          <p:nvPr/>
        </p:nvSpPr>
        <p:spPr>
          <a:xfrm>
            <a:off x="1963533" y="371103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290E7D-055D-384C-9071-1D19720CAA2B}"/>
              </a:ext>
            </a:extLst>
          </p:cNvPr>
          <p:cNvCxnSpPr>
            <a:cxnSpLocks/>
          </p:cNvCxnSpPr>
          <p:nvPr/>
        </p:nvCxnSpPr>
        <p:spPr>
          <a:xfrm>
            <a:off x="2574528" y="4170200"/>
            <a:ext cx="326926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473FF6E-0B37-594E-8BF6-133AAB83BE02}"/>
              </a:ext>
            </a:extLst>
          </p:cNvPr>
          <p:cNvSpPr/>
          <p:nvPr/>
        </p:nvSpPr>
        <p:spPr>
          <a:xfrm>
            <a:off x="2478750" y="422115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6059A8-B553-CB43-BFDA-F5384954C912}"/>
              </a:ext>
            </a:extLst>
          </p:cNvPr>
          <p:cNvSpPr txBox="1"/>
          <p:nvPr/>
        </p:nvSpPr>
        <p:spPr>
          <a:xfrm>
            <a:off x="2927692" y="4312649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Message batch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FACB83-3670-9D45-8DAD-FB13CE1A0326}"/>
              </a:ext>
            </a:extLst>
          </p:cNvPr>
          <p:cNvCxnSpPr>
            <a:cxnSpLocks/>
          </p:cNvCxnSpPr>
          <p:nvPr/>
        </p:nvCxnSpPr>
        <p:spPr>
          <a:xfrm>
            <a:off x="6849268" y="4170200"/>
            <a:ext cx="326926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89D4D87-15EC-834B-8FC2-D2F8975B91B1}"/>
              </a:ext>
            </a:extLst>
          </p:cNvPr>
          <p:cNvSpPr/>
          <p:nvPr/>
        </p:nvSpPr>
        <p:spPr>
          <a:xfrm>
            <a:off x="6753490" y="422115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449656-6E5A-D04B-B5BC-0BDDB2EB8E46}"/>
              </a:ext>
            </a:extLst>
          </p:cNvPr>
          <p:cNvSpPr txBox="1"/>
          <p:nvPr/>
        </p:nvSpPr>
        <p:spPr>
          <a:xfrm>
            <a:off x="7202432" y="4312649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Lambda function invoked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860DFAB-48E5-E047-8A71-3EB7429271DE}"/>
              </a:ext>
            </a:extLst>
          </p:cNvPr>
          <p:cNvSpPr/>
          <p:nvPr/>
        </p:nvSpPr>
        <p:spPr>
          <a:xfrm>
            <a:off x="6212226" y="3796174"/>
            <a:ext cx="289932" cy="2085879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DCD2B9F1-3640-EA42-9DB8-CEB6064B9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8829" y="3814600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33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b="0" dirty="0"/>
              <a:t>Stream/Poll Invocation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56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 Poller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826796"/>
            <a:ext cx="0" cy="3501091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SQS</a:t>
            </a:r>
          </a:p>
          <a:p>
            <a:r>
              <a:rPr lang="en-US" sz="1200" dirty="0"/>
              <a:t>message added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0A341-F740-1F4A-8EEE-A861886C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37" y="1962728"/>
            <a:ext cx="1104525" cy="110452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42F4039-D482-3A41-9196-EA884D86A1DB}"/>
              </a:ext>
            </a:extLst>
          </p:cNvPr>
          <p:cNvSpPr/>
          <p:nvPr/>
        </p:nvSpPr>
        <p:spPr>
          <a:xfrm>
            <a:off x="118695" y="296981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68BEB3-5BA1-314F-9955-F177E7DEB41A}"/>
              </a:ext>
            </a:extLst>
          </p:cNvPr>
          <p:cNvCxnSpPr>
            <a:cxnSpLocks/>
          </p:cNvCxnSpPr>
          <p:nvPr/>
        </p:nvCxnSpPr>
        <p:spPr>
          <a:xfrm flipH="1">
            <a:off x="118696" y="354486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032050-194B-B54E-8F89-579179E37991}"/>
              </a:ext>
            </a:extLst>
          </p:cNvPr>
          <p:cNvSpPr txBox="1"/>
          <p:nvPr/>
        </p:nvSpPr>
        <p:spPr>
          <a:xfrm>
            <a:off x="118695" y="3584225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F691D-F911-1544-8E84-3E37C1DEA535}"/>
              </a:ext>
            </a:extLst>
          </p:cNvPr>
          <p:cNvSpPr/>
          <p:nvPr/>
        </p:nvSpPr>
        <p:spPr>
          <a:xfrm>
            <a:off x="1952941" y="296981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8CED43-ED9C-444A-8482-748463BAD2D5}"/>
              </a:ext>
            </a:extLst>
          </p:cNvPr>
          <p:cNvSpPr/>
          <p:nvPr/>
        </p:nvSpPr>
        <p:spPr>
          <a:xfrm>
            <a:off x="2478750" y="3111681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410BD9-F2A3-3646-B298-B582580FAB95}"/>
              </a:ext>
            </a:extLst>
          </p:cNvPr>
          <p:cNvCxnSpPr>
            <a:cxnSpLocks/>
          </p:cNvCxnSpPr>
          <p:nvPr/>
        </p:nvCxnSpPr>
        <p:spPr>
          <a:xfrm flipH="1">
            <a:off x="2540977" y="3699459"/>
            <a:ext cx="330281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E34AD8EB-EA84-E84F-8117-60759987E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167632-30AE-D842-97AA-2BF84B847615}"/>
              </a:ext>
            </a:extLst>
          </p:cNvPr>
          <p:cNvSpPr txBox="1"/>
          <p:nvPr/>
        </p:nvSpPr>
        <p:spPr>
          <a:xfrm>
            <a:off x="2927692" y="3203176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Poll for messages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B7F148-6661-6048-98E8-C59C99441CDF}"/>
              </a:ext>
            </a:extLst>
          </p:cNvPr>
          <p:cNvSpPr/>
          <p:nvPr/>
        </p:nvSpPr>
        <p:spPr>
          <a:xfrm>
            <a:off x="1963533" y="3711034"/>
            <a:ext cx="289932" cy="48336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290E7D-055D-384C-9071-1D19720CAA2B}"/>
              </a:ext>
            </a:extLst>
          </p:cNvPr>
          <p:cNvCxnSpPr>
            <a:cxnSpLocks/>
          </p:cNvCxnSpPr>
          <p:nvPr/>
        </p:nvCxnSpPr>
        <p:spPr>
          <a:xfrm>
            <a:off x="2574528" y="4170200"/>
            <a:ext cx="326926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473FF6E-0B37-594E-8BF6-133AAB83BE02}"/>
              </a:ext>
            </a:extLst>
          </p:cNvPr>
          <p:cNvSpPr/>
          <p:nvPr/>
        </p:nvSpPr>
        <p:spPr>
          <a:xfrm>
            <a:off x="2478750" y="422115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6059A8-B553-CB43-BFDA-F5384954C912}"/>
              </a:ext>
            </a:extLst>
          </p:cNvPr>
          <p:cNvSpPr txBox="1"/>
          <p:nvPr/>
        </p:nvSpPr>
        <p:spPr>
          <a:xfrm>
            <a:off x="2927692" y="4312649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Message batch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FACB83-3670-9D45-8DAD-FB13CE1A0326}"/>
              </a:ext>
            </a:extLst>
          </p:cNvPr>
          <p:cNvCxnSpPr>
            <a:cxnSpLocks/>
          </p:cNvCxnSpPr>
          <p:nvPr/>
        </p:nvCxnSpPr>
        <p:spPr>
          <a:xfrm>
            <a:off x="6849268" y="4170200"/>
            <a:ext cx="3269268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89D4D87-15EC-834B-8FC2-D2F8975B91B1}"/>
              </a:ext>
            </a:extLst>
          </p:cNvPr>
          <p:cNvSpPr/>
          <p:nvPr/>
        </p:nvSpPr>
        <p:spPr>
          <a:xfrm>
            <a:off x="6753490" y="4221154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449656-6E5A-D04B-B5BC-0BDDB2EB8E46}"/>
              </a:ext>
            </a:extLst>
          </p:cNvPr>
          <p:cNvSpPr txBox="1"/>
          <p:nvPr/>
        </p:nvSpPr>
        <p:spPr>
          <a:xfrm>
            <a:off x="7202432" y="4312649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Lambda function invoked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860DFAB-48E5-E047-8A71-3EB7429271DE}"/>
              </a:ext>
            </a:extLst>
          </p:cNvPr>
          <p:cNvSpPr/>
          <p:nvPr/>
        </p:nvSpPr>
        <p:spPr>
          <a:xfrm>
            <a:off x="6212226" y="3796174"/>
            <a:ext cx="289932" cy="2085879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DCD2B9F1-3640-EA42-9DB8-CEB6064B9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8829" y="3814600"/>
            <a:ext cx="711200" cy="7112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84A1BF8-F4A2-DD47-B06F-B181D7C45603}"/>
              </a:ext>
            </a:extLst>
          </p:cNvPr>
          <p:cNvCxnSpPr>
            <a:cxnSpLocks/>
          </p:cNvCxnSpPr>
          <p:nvPr/>
        </p:nvCxnSpPr>
        <p:spPr>
          <a:xfrm flipH="1">
            <a:off x="6815717" y="5830128"/>
            <a:ext cx="330281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C9A8E44-134D-4345-9D42-16EB61B36984}"/>
              </a:ext>
            </a:extLst>
          </p:cNvPr>
          <p:cNvSpPr/>
          <p:nvPr/>
        </p:nvSpPr>
        <p:spPr>
          <a:xfrm>
            <a:off x="10486650" y="4543384"/>
            <a:ext cx="289932" cy="130432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A796A1-FFB8-604A-8E9D-9CD7F977F72C}"/>
              </a:ext>
            </a:extLst>
          </p:cNvPr>
          <p:cNvSpPr txBox="1"/>
          <p:nvPr/>
        </p:nvSpPr>
        <p:spPr>
          <a:xfrm>
            <a:off x="7171124" y="5864469"/>
            <a:ext cx="2947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 execution finished</a:t>
            </a:r>
          </a:p>
        </p:txBody>
      </p:sp>
    </p:spTree>
    <p:extLst>
      <p:ext uri="{BB962C8B-B14F-4D97-AF65-F5344CB8AC3E}">
        <p14:creationId xmlns:p14="http://schemas.microsoft.com/office/powerpoint/2010/main" val="37417546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4E36-5BEF-E14D-90EF-95C670E5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84" y="906180"/>
            <a:ext cx="2986454" cy="593725"/>
          </a:xfrm>
        </p:spPr>
        <p:txBody>
          <a:bodyPr/>
          <a:lstStyle/>
          <a:p>
            <a:pPr algn="ctr"/>
            <a:r>
              <a:rPr lang="en-US" dirty="0"/>
              <a:t>Synchronous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86EE9-DB3D-DE4A-BD45-2C4CF44E7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57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B06ADE-1295-BF49-9ECE-B9DBC1F25B79}"/>
              </a:ext>
            </a:extLst>
          </p:cNvPr>
          <p:cNvSpPr txBox="1">
            <a:spLocks/>
          </p:cNvSpPr>
          <p:nvPr/>
        </p:nvSpPr>
        <p:spPr>
          <a:xfrm>
            <a:off x="4718538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Asynchronous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BF62BB-A97C-5547-A1F8-C6B7618D97F8}"/>
              </a:ext>
            </a:extLst>
          </p:cNvPr>
          <p:cNvSpPr txBox="1">
            <a:spLocks/>
          </p:cNvSpPr>
          <p:nvPr/>
        </p:nvSpPr>
        <p:spPr>
          <a:xfrm>
            <a:off x="8405445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Stream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D0FFE6-76C5-3945-BCA2-6AF2F4CCFED3}"/>
              </a:ext>
            </a:extLst>
          </p:cNvPr>
          <p:cNvCxnSpPr>
            <a:cxnSpLocks/>
          </p:cNvCxnSpPr>
          <p:nvPr/>
        </p:nvCxnSpPr>
        <p:spPr>
          <a:xfrm>
            <a:off x="4077539" y="1038064"/>
            <a:ext cx="0" cy="537152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DE0BD2-98D5-D441-86F6-405CEC745BF5}"/>
              </a:ext>
            </a:extLst>
          </p:cNvPr>
          <p:cNvCxnSpPr>
            <a:cxnSpLocks/>
          </p:cNvCxnSpPr>
          <p:nvPr/>
        </p:nvCxnSpPr>
        <p:spPr>
          <a:xfrm>
            <a:off x="8405445" y="1038064"/>
            <a:ext cx="0" cy="5307174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67C84D-B592-3D41-9DCE-D11F7863E637}"/>
              </a:ext>
            </a:extLst>
          </p:cNvPr>
          <p:cNvSpPr txBox="1"/>
          <p:nvPr/>
        </p:nvSpPr>
        <p:spPr>
          <a:xfrm>
            <a:off x="1091086" y="149990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Blocks until response is returned from Lambda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248559-7552-E04D-AA46-40C728F2796B}"/>
              </a:ext>
            </a:extLst>
          </p:cNvPr>
          <p:cNvSpPr txBox="1"/>
          <p:nvPr/>
        </p:nvSpPr>
        <p:spPr>
          <a:xfrm>
            <a:off x="5068140" y="14999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function triggered in response to an event, decoupled from event trigger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9A45E9-CC9D-154C-9FC9-DE583059AF2E}"/>
              </a:ext>
            </a:extLst>
          </p:cNvPr>
          <p:cNvSpPr txBox="1"/>
          <p:nvPr/>
        </p:nvSpPr>
        <p:spPr>
          <a:xfrm>
            <a:off x="8755672" y="1499904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service polls for changes on a stream, invokes Lambda function with batch of messages</a:t>
            </a:r>
          </a:p>
        </p:txBody>
      </p:sp>
    </p:spTree>
    <p:extLst>
      <p:ext uri="{BB962C8B-B14F-4D97-AF65-F5344CB8AC3E}">
        <p14:creationId xmlns:p14="http://schemas.microsoft.com/office/powerpoint/2010/main" val="1027847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4E36-5BEF-E14D-90EF-95C670E5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84" y="906180"/>
            <a:ext cx="2986454" cy="593725"/>
          </a:xfrm>
        </p:spPr>
        <p:txBody>
          <a:bodyPr/>
          <a:lstStyle/>
          <a:p>
            <a:pPr algn="ctr"/>
            <a:r>
              <a:rPr lang="en-US" dirty="0"/>
              <a:t>Synchronous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86EE9-DB3D-DE4A-BD45-2C4CF44E7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B06ADE-1295-BF49-9ECE-B9DBC1F25B79}"/>
              </a:ext>
            </a:extLst>
          </p:cNvPr>
          <p:cNvSpPr txBox="1">
            <a:spLocks/>
          </p:cNvSpPr>
          <p:nvPr/>
        </p:nvSpPr>
        <p:spPr>
          <a:xfrm>
            <a:off x="4718538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Asynchronous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BF62BB-A97C-5547-A1F8-C6B7618D97F8}"/>
              </a:ext>
            </a:extLst>
          </p:cNvPr>
          <p:cNvSpPr txBox="1">
            <a:spLocks/>
          </p:cNvSpPr>
          <p:nvPr/>
        </p:nvSpPr>
        <p:spPr>
          <a:xfrm>
            <a:off x="8405445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Stream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D0FFE6-76C5-3945-BCA2-6AF2F4CCFED3}"/>
              </a:ext>
            </a:extLst>
          </p:cNvPr>
          <p:cNvCxnSpPr>
            <a:cxnSpLocks/>
          </p:cNvCxnSpPr>
          <p:nvPr/>
        </p:nvCxnSpPr>
        <p:spPr>
          <a:xfrm>
            <a:off x="4077539" y="1038064"/>
            <a:ext cx="0" cy="537152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DE0BD2-98D5-D441-86F6-405CEC745BF5}"/>
              </a:ext>
            </a:extLst>
          </p:cNvPr>
          <p:cNvCxnSpPr>
            <a:cxnSpLocks/>
          </p:cNvCxnSpPr>
          <p:nvPr/>
        </p:nvCxnSpPr>
        <p:spPr>
          <a:xfrm>
            <a:off x="8405445" y="1038064"/>
            <a:ext cx="0" cy="5307174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67C84D-B592-3D41-9DCE-D11F7863E637}"/>
              </a:ext>
            </a:extLst>
          </p:cNvPr>
          <p:cNvSpPr txBox="1"/>
          <p:nvPr/>
        </p:nvSpPr>
        <p:spPr>
          <a:xfrm>
            <a:off x="1091086" y="149990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Blocks until response is returned from Lambda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248559-7552-E04D-AA46-40C728F2796B}"/>
              </a:ext>
            </a:extLst>
          </p:cNvPr>
          <p:cNvSpPr txBox="1"/>
          <p:nvPr/>
        </p:nvSpPr>
        <p:spPr>
          <a:xfrm>
            <a:off x="5068140" y="14999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function triggered in response to an event, decoupled from event trigger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9A45E9-CC9D-154C-9FC9-DE583059AF2E}"/>
              </a:ext>
            </a:extLst>
          </p:cNvPr>
          <p:cNvSpPr txBox="1"/>
          <p:nvPr/>
        </p:nvSpPr>
        <p:spPr>
          <a:xfrm>
            <a:off x="8755672" y="1499904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service polls for changes on a stream, invokes Lambda function with batch of messages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6F6DA6C-416C-B442-8445-C31916CB9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19" y="3373247"/>
            <a:ext cx="711200" cy="711200"/>
          </a:xfrm>
          <a:prstGeom prst="rect">
            <a:avLst/>
          </a:prstGeom>
        </p:spPr>
      </p:pic>
      <p:pic>
        <p:nvPicPr>
          <p:cNvPr id="15" name="Graphic 44">
            <a:extLst>
              <a:ext uri="{FF2B5EF4-FFF2-40B4-BE49-F238E27FC236}">
                <a16:creationId xmlns:a16="http://schemas.microsoft.com/office/drawing/2014/main" id="{C549CB8A-88A3-F946-AE7E-1D9D7BF9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86" y="5386685"/>
            <a:ext cx="7112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61E00A-159B-6548-B177-656B5B567295}"/>
              </a:ext>
            </a:extLst>
          </p:cNvPr>
          <p:cNvCxnSpPr/>
          <p:nvPr/>
        </p:nvCxnSpPr>
        <p:spPr>
          <a:xfrm>
            <a:off x="2234086" y="4149969"/>
            <a:ext cx="0" cy="1169377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E23E31-327C-AC40-8272-8C97497F827F}"/>
              </a:ext>
            </a:extLst>
          </p:cNvPr>
          <p:cNvCxnSpPr>
            <a:cxnSpLocks/>
          </p:cNvCxnSpPr>
          <p:nvPr/>
        </p:nvCxnSpPr>
        <p:spPr>
          <a:xfrm>
            <a:off x="559398" y="3141233"/>
            <a:ext cx="3367143" cy="0"/>
          </a:xfrm>
          <a:prstGeom prst="line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E077CD6-0FE6-204D-A81F-76336EDD7F9C}"/>
              </a:ext>
            </a:extLst>
          </p:cNvPr>
          <p:cNvSpPr/>
          <p:nvPr/>
        </p:nvSpPr>
        <p:spPr>
          <a:xfrm>
            <a:off x="792479" y="2712330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3E2F70-706E-5140-A0E3-9DC4D028E55B}"/>
              </a:ext>
            </a:extLst>
          </p:cNvPr>
          <p:cNvSpPr txBox="1"/>
          <p:nvPr/>
        </p:nvSpPr>
        <p:spPr>
          <a:xfrm>
            <a:off x="233767" y="3464398"/>
            <a:ext cx="1679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API Gateway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request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B4ADF5-F7F4-9E47-97EE-9C8D0E4793CB}"/>
              </a:ext>
            </a:extLst>
          </p:cNvPr>
          <p:cNvSpPr/>
          <p:nvPr/>
        </p:nvSpPr>
        <p:spPr>
          <a:xfrm>
            <a:off x="2302925" y="4580768"/>
            <a:ext cx="8529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/users</a:t>
            </a:r>
          </a:p>
        </p:txBody>
      </p:sp>
    </p:spTree>
    <p:extLst>
      <p:ext uri="{BB962C8B-B14F-4D97-AF65-F5344CB8AC3E}">
        <p14:creationId xmlns:p14="http://schemas.microsoft.com/office/powerpoint/2010/main" val="39068479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4E36-5BEF-E14D-90EF-95C670E5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84" y="906180"/>
            <a:ext cx="2986454" cy="593725"/>
          </a:xfrm>
        </p:spPr>
        <p:txBody>
          <a:bodyPr/>
          <a:lstStyle/>
          <a:p>
            <a:pPr algn="ctr"/>
            <a:r>
              <a:rPr lang="en-US" dirty="0"/>
              <a:t>Synchronous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86EE9-DB3D-DE4A-BD45-2C4CF44E7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B06ADE-1295-BF49-9ECE-B9DBC1F25B79}"/>
              </a:ext>
            </a:extLst>
          </p:cNvPr>
          <p:cNvSpPr txBox="1">
            <a:spLocks/>
          </p:cNvSpPr>
          <p:nvPr/>
        </p:nvSpPr>
        <p:spPr>
          <a:xfrm>
            <a:off x="4718538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Asynchronous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BF62BB-A97C-5547-A1F8-C6B7618D97F8}"/>
              </a:ext>
            </a:extLst>
          </p:cNvPr>
          <p:cNvSpPr txBox="1">
            <a:spLocks/>
          </p:cNvSpPr>
          <p:nvPr/>
        </p:nvSpPr>
        <p:spPr>
          <a:xfrm>
            <a:off x="8405445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Stream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D0FFE6-76C5-3945-BCA2-6AF2F4CCFED3}"/>
              </a:ext>
            </a:extLst>
          </p:cNvPr>
          <p:cNvCxnSpPr>
            <a:cxnSpLocks/>
          </p:cNvCxnSpPr>
          <p:nvPr/>
        </p:nvCxnSpPr>
        <p:spPr>
          <a:xfrm>
            <a:off x="4077539" y="1038064"/>
            <a:ext cx="0" cy="537152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DE0BD2-98D5-D441-86F6-405CEC745BF5}"/>
              </a:ext>
            </a:extLst>
          </p:cNvPr>
          <p:cNvCxnSpPr>
            <a:cxnSpLocks/>
          </p:cNvCxnSpPr>
          <p:nvPr/>
        </p:nvCxnSpPr>
        <p:spPr>
          <a:xfrm>
            <a:off x="8405445" y="1038064"/>
            <a:ext cx="0" cy="5307174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67C84D-B592-3D41-9DCE-D11F7863E637}"/>
              </a:ext>
            </a:extLst>
          </p:cNvPr>
          <p:cNvSpPr txBox="1"/>
          <p:nvPr/>
        </p:nvSpPr>
        <p:spPr>
          <a:xfrm>
            <a:off x="1091086" y="149990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Blocks until response is returned from Lambda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248559-7552-E04D-AA46-40C728F2796B}"/>
              </a:ext>
            </a:extLst>
          </p:cNvPr>
          <p:cNvSpPr txBox="1"/>
          <p:nvPr/>
        </p:nvSpPr>
        <p:spPr>
          <a:xfrm>
            <a:off x="5068140" y="14999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function triggered in response to an event, decoupled from event trigger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9A45E9-CC9D-154C-9FC9-DE583059AF2E}"/>
              </a:ext>
            </a:extLst>
          </p:cNvPr>
          <p:cNvSpPr txBox="1"/>
          <p:nvPr/>
        </p:nvSpPr>
        <p:spPr>
          <a:xfrm>
            <a:off x="8755672" y="1499904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service polls for changes on a stream, invokes Lambda function with batch of messages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6F6DA6C-416C-B442-8445-C31916CB9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19" y="3373247"/>
            <a:ext cx="711200" cy="711200"/>
          </a:xfrm>
          <a:prstGeom prst="rect">
            <a:avLst/>
          </a:prstGeom>
        </p:spPr>
      </p:pic>
      <p:pic>
        <p:nvPicPr>
          <p:cNvPr id="15" name="Graphic 44">
            <a:extLst>
              <a:ext uri="{FF2B5EF4-FFF2-40B4-BE49-F238E27FC236}">
                <a16:creationId xmlns:a16="http://schemas.microsoft.com/office/drawing/2014/main" id="{C549CB8A-88A3-F946-AE7E-1D9D7BF9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86" y="5386685"/>
            <a:ext cx="7112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61E00A-159B-6548-B177-656B5B567295}"/>
              </a:ext>
            </a:extLst>
          </p:cNvPr>
          <p:cNvCxnSpPr/>
          <p:nvPr/>
        </p:nvCxnSpPr>
        <p:spPr>
          <a:xfrm>
            <a:off x="2234086" y="4149969"/>
            <a:ext cx="0" cy="1169377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E23E31-327C-AC40-8272-8C97497F827F}"/>
              </a:ext>
            </a:extLst>
          </p:cNvPr>
          <p:cNvCxnSpPr>
            <a:cxnSpLocks/>
          </p:cNvCxnSpPr>
          <p:nvPr/>
        </p:nvCxnSpPr>
        <p:spPr>
          <a:xfrm>
            <a:off x="559398" y="3141233"/>
            <a:ext cx="3367143" cy="0"/>
          </a:xfrm>
          <a:prstGeom prst="line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E077CD6-0FE6-204D-A81F-76336EDD7F9C}"/>
              </a:ext>
            </a:extLst>
          </p:cNvPr>
          <p:cNvSpPr/>
          <p:nvPr/>
        </p:nvSpPr>
        <p:spPr>
          <a:xfrm>
            <a:off x="792479" y="2712330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3E2F70-706E-5140-A0E3-9DC4D028E55B}"/>
              </a:ext>
            </a:extLst>
          </p:cNvPr>
          <p:cNvSpPr txBox="1"/>
          <p:nvPr/>
        </p:nvSpPr>
        <p:spPr>
          <a:xfrm>
            <a:off x="233767" y="3464398"/>
            <a:ext cx="1679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API Gateway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request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B4ADF5-F7F4-9E47-97EE-9C8D0E4793CB}"/>
              </a:ext>
            </a:extLst>
          </p:cNvPr>
          <p:cNvSpPr/>
          <p:nvPr/>
        </p:nvSpPr>
        <p:spPr>
          <a:xfrm>
            <a:off x="2302925" y="4580768"/>
            <a:ext cx="8529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/users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7756A4-9E07-1C49-A970-FBF65D78B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455" y="2312472"/>
            <a:ext cx="941369" cy="96861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34FB5EB-1A94-4842-A6ED-E352F0C1C6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0792" y="3816420"/>
            <a:ext cx="711200" cy="71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6FB8D0-AEFB-7145-BABD-00995D5AB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0792" y="5317047"/>
            <a:ext cx="711200" cy="711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1F5206B-F58B-F346-B39D-9F796A611267}"/>
              </a:ext>
            </a:extLst>
          </p:cNvPr>
          <p:cNvSpPr txBox="1"/>
          <p:nvPr/>
        </p:nvSpPr>
        <p:spPr>
          <a:xfrm>
            <a:off x="5920992" y="3209091"/>
            <a:ext cx="571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Timer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3B6139-AD4B-D248-8A94-34A7A26A3644}"/>
              </a:ext>
            </a:extLst>
          </p:cNvPr>
          <p:cNvSpPr txBox="1"/>
          <p:nvPr/>
        </p:nvSpPr>
        <p:spPr>
          <a:xfrm>
            <a:off x="5483962" y="4611546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 Object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B39E05-BAA0-C849-8AB3-195252815030}"/>
              </a:ext>
            </a:extLst>
          </p:cNvPr>
          <p:cNvSpPr txBox="1"/>
          <p:nvPr/>
        </p:nvSpPr>
        <p:spPr>
          <a:xfrm>
            <a:off x="5453910" y="6068239"/>
            <a:ext cx="1504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SNS Topic</a:t>
            </a:r>
          </a:p>
        </p:txBody>
      </p:sp>
    </p:spTree>
    <p:extLst>
      <p:ext uri="{BB962C8B-B14F-4D97-AF65-F5344CB8AC3E}">
        <p14:creationId xmlns:p14="http://schemas.microsoft.com/office/powerpoint/2010/main" val="641658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Graphic 44">
            <a:extLst>
              <a:ext uri="{FF2B5EF4-FFF2-40B4-BE49-F238E27FC236}">
                <a16:creationId xmlns:a16="http://schemas.microsoft.com/office/drawing/2014/main" id="{0AAA7850-0F33-7846-B8B8-ED23498C1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94" y="2105596"/>
            <a:ext cx="2661613" cy="266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27A2EA-C291-D94B-801D-F4FDD7EC5D64}"/>
              </a:ext>
            </a:extLst>
          </p:cNvPr>
          <p:cNvSpPr txBox="1"/>
          <p:nvPr/>
        </p:nvSpPr>
        <p:spPr>
          <a:xfrm>
            <a:off x="4222679" y="2013734"/>
            <a:ext cx="77407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Run code without thinking about servers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Pay for only the compute time you consume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Lambda takes care of everything required to run and scale your code with high availability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38FD26B-8D12-3943-9B70-CB86D84F3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55996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0391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4E36-5BEF-E14D-90EF-95C670E5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84" y="906180"/>
            <a:ext cx="2986454" cy="593725"/>
          </a:xfrm>
        </p:spPr>
        <p:txBody>
          <a:bodyPr/>
          <a:lstStyle/>
          <a:p>
            <a:pPr algn="ctr"/>
            <a:r>
              <a:rPr lang="en-US" dirty="0"/>
              <a:t>Synchronous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86EE9-DB3D-DE4A-BD45-2C4CF44E7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B06ADE-1295-BF49-9ECE-B9DBC1F25B79}"/>
              </a:ext>
            </a:extLst>
          </p:cNvPr>
          <p:cNvSpPr txBox="1">
            <a:spLocks/>
          </p:cNvSpPr>
          <p:nvPr/>
        </p:nvSpPr>
        <p:spPr>
          <a:xfrm>
            <a:off x="4718538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Asynchronous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BF62BB-A97C-5547-A1F8-C6B7618D97F8}"/>
              </a:ext>
            </a:extLst>
          </p:cNvPr>
          <p:cNvSpPr txBox="1">
            <a:spLocks/>
          </p:cNvSpPr>
          <p:nvPr/>
        </p:nvSpPr>
        <p:spPr>
          <a:xfrm>
            <a:off x="8405445" y="906180"/>
            <a:ext cx="2986454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Stream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D0FFE6-76C5-3945-BCA2-6AF2F4CCFED3}"/>
              </a:ext>
            </a:extLst>
          </p:cNvPr>
          <p:cNvCxnSpPr>
            <a:cxnSpLocks/>
          </p:cNvCxnSpPr>
          <p:nvPr/>
        </p:nvCxnSpPr>
        <p:spPr>
          <a:xfrm>
            <a:off x="4077539" y="1038064"/>
            <a:ext cx="0" cy="537152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DE0BD2-98D5-D441-86F6-405CEC745BF5}"/>
              </a:ext>
            </a:extLst>
          </p:cNvPr>
          <p:cNvCxnSpPr>
            <a:cxnSpLocks/>
          </p:cNvCxnSpPr>
          <p:nvPr/>
        </p:nvCxnSpPr>
        <p:spPr>
          <a:xfrm>
            <a:off x="8405445" y="1038064"/>
            <a:ext cx="0" cy="5307174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67C84D-B592-3D41-9DCE-D11F7863E637}"/>
              </a:ext>
            </a:extLst>
          </p:cNvPr>
          <p:cNvSpPr txBox="1"/>
          <p:nvPr/>
        </p:nvSpPr>
        <p:spPr>
          <a:xfrm>
            <a:off x="1091086" y="149990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Blocks until response is returned from Lambda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248559-7552-E04D-AA46-40C728F2796B}"/>
              </a:ext>
            </a:extLst>
          </p:cNvPr>
          <p:cNvSpPr txBox="1"/>
          <p:nvPr/>
        </p:nvSpPr>
        <p:spPr>
          <a:xfrm>
            <a:off x="5068140" y="149990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function triggered in response to an event, decoupled from event trigger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9A45E9-CC9D-154C-9FC9-DE583059AF2E}"/>
              </a:ext>
            </a:extLst>
          </p:cNvPr>
          <p:cNvSpPr txBox="1"/>
          <p:nvPr/>
        </p:nvSpPr>
        <p:spPr>
          <a:xfrm>
            <a:off x="8755672" y="1499904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Lambda service polls for changes on a stream, invokes Lambda function with batch of messages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6F6DA6C-416C-B442-8445-C31916CB9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19" y="3373247"/>
            <a:ext cx="711200" cy="711200"/>
          </a:xfrm>
          <a:prstGeom prst="rect">
            <a:avLst/>
          </a:prstGeom>
        </p:spPr>
      </p:pic>
      <p:pic>
        <p:nvPicPr>
          <p:cNvPr id="15" name="Graphic 44">
            <a:extLst>
              <a:ext uri="{FF2B5EF4-FFF2-40B4-BE49-F238E27FC236}">
                <a16:creationId xmlns:a16="http://schemas.microsoft.com/office/drawing/2014/main" id="{C549CB8A-88A3-F946-AE7E-1D9D7BF9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86" y="5386685"/>
            <a:ext cx="7112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61E00A-159B-6548-B177-656B5B567295}"/>
              </a:ext>
            </a:extLst>
          </p:cNvPr>
          <p:cNvCxnSpPr/>
          <p:nvPr/>
        </p:nvCxnSpPr>
        <p:spPr>
          <a:xfrm>
            <a:off x="2234086" y="4149969"/>
            <a:ext cx="0" cy="1169377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E23E31-327C-AC40-8272-8C97497F827F}"/>
              </a:ext>
            </a:extLst>
          </p:cNvPr>
          <p:cNvCxnSpPr>
            <a:cxnSpLocks/>
          </p:cNvCxnSpPr>
          <p:nvPr/>
        </p:nvCxnSpPr>
        <p:spPr>
          <a:xfrm>
            <a:off x="559398" y="3141233"/>
            <a:ext cx="3367143" cy="0"/>
          </a:xfrm>
          <a:prstGeom prst="line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E077CD6-0FE6-204D-A81F-76336EDD7F9C}"/>
              </a:ext>
            </a:extLst>
          </p:cNvPr>
          <p:cNvSpPr/>
          <p:nvPr/>
        </p:nvSpPr>
        <p:spPr>
          <a:xfrm>
            <a:off x="792479" y="2712330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aws lambda invoke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3E2F70-706E-5140-A0E3-9DC4D028E55B}"/>
              </a:ext>
            </a:extLst>
          </p:cNvPr>
          <p:cNvSpPr txBox="1"/>
          <p:nvPr/>
        </p:nvSpPr>
        <p:spPr>
          <a:xfrm>
            <a:off x="233767" y="3464398"/>
            <a:ext cx="1679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API Gateway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request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B4ADF5-F7F4-9E47-97EE-9C8D0E4793CB}"/>
              </a:ext>
            </a:extLst>
          </p:cNvPr>
          <p:cNvSpPr/>
          <p:nvPr/>
        </p:nvSpPr>
        <p:spPr>
          <a:xfrm>
            <a:off x="2302925" y="4580768"/>
            <a:ext cx="8529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/users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7756A4-9E07-1C49-A970-FBF65D78B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455" y="2312472"/>
            <a:ext cx="941369" cy="96861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34FB5EB-1A94-4842-A6ED-E352F0C1C6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0792" y="3816420"/>
            <a:ext cx="711200" cy="71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6FB8D0-AEFB-7145-BABD-00995D5AB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0792" y="5317047"/>
            <a:ext cx="711200" cy="711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1F5206B-F58B-F346-B39D-9F796A611267}"/>
              </a:ext>
            </a:extLst>
          </p:cNvPr>
          <p:cNvSpPr txBox="1"/>
          <p:nvPr/>
        </p:nvSpPr>
        <p:spPr>
          <a:xfrm>
            <a:off x="5920992" y="3209091"/>
            <a:ext cx="571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Timer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3B6139-AD4B-D248-8A94-34A7A26A3644}"/>
              </a:ext>
            </a:extLst>
          </p:cNvPr>
          <p:cNvSpPr txBox="1"/>
          <p:nvPr/>
        </p:nvSpPr>
        <p:spPr>
          <a:xfrm>
            <a:off x="5483962" y="4611546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 Object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B39E05-BAA0-C849-8AB3-195252815030}"/>
              </a:ext>
            </a:extLst>
          </p:cNvPr>
          <p:cNvSpPr txBox="1"/>
          <p:nvPr/>
        </p:nvSpPr>
        <p:spPr>
          <a:xfrm>
            <a:off x="5453910" y="6068239"/>
            <a:ext cx="1504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SNS Topic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59E2793-49D5-2246-8EAB-22330C64C0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0433" y="2222078"/>
            <a:ext cx="1284995" cy="12849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5AC25B-D0F1-C347-A671-2F57AAC7ED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1324" y="3814574"/>
            <a:ext cx="652397" cy="65239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B0D9C27-6602-4D44-991A-5EA2C1759D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96745" y="5332445"/>
            <a:ext cx="681554" cy="68155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2C474C3-3F67-984B-930E-12AC48EA229D}"/>
              </a:ext>
            </a:extLst>
          </p:cNvPr>
          <p:cNvSpPr txBox="1"/>
          <p:nvPr/>
        </p:nvSpPr>
        <p:spPr>
          <a:xfrm>
            <a:off x="9102367" y="3209091"/>
            <a:ext cx="1781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SQS Message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115025-6171-9244-A336-926B222BF60B}"/>
              </a:ext>
            </a:extLst>
          </p:cNvPr>
          <p:cNvSpPr txBox="1"/>
          <p:nvPr/>
        </p:nvSpPr>
        <p:spPr>
          <a:xfrm>
            <a:off x="8896392" y="4611545"/>
            <a:ext cx="2113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DynamoDB Stream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02C171-5768-B444-8D16-75690EF16DED}"/>
              </a:ext>
            </a:extLst>
          </p:cNvPr>
          <p:cNvSpPr txBox="1"/>
          <p:nvPr/>
        </p:nvSpPr>
        <p:spPr>
          <a:xfrm>
            <a:off x="9026056" y="6068238"/>
            <a:ext cx="1822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Kinesis Stream</a:t>
            </a:r>
          </a:p>
        </p:txBody>
      </p:sp>
    </p:spTree>
    <p:extLst>
      <p:ext uri="{BB962C8B-B14F-4D97-AF65-F5344CB8AC3E}">
        <p14:creationId xmlns:p14="http://schemas.microsoft.com/office/powerpoint/2010/main" val="684442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C694A-E28F-284F-A7A7-B64A14AFC5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C73DA-50FE-2E47-AC81-DBD1C7BD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1837391"/>
            <a:ext cx="3772670" cy="3143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F2D34-A4F6-304D-8687-6C774979D89C}"/>
              </a:ext>
            </a:extLst>
          </p:cNvPr>
          <p:cNvSpPr txBox="1"/>
          <p:nvPr/>
        </p:nvSpPr>
        <p:spPr>
          <a:xfrm>
            <a:off x="4222679" y="1592494"/>
            <a:ext cx="77407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Serverless Computing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2"/>
                </a:solidFill>
              </a:rPr>
              <a:t>Serverless Architecture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Serverless Application with Python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128912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67690-FDF4-9048-B5AA-7739964252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5217A410-AB9B-4A42-A832-DB2B6540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4338"/>
            <a:ext cx="11696700" cy="593725"/>
          </a:xfrm>
        </p:spPr>
        <p:txBody>
          <a:bodyPr/>
          <a:lstStyle/>
          <a:p>
            <a:r>
              <a:rPr lang="en-IN" b="0" dirty="0"/>
              <a:t>Serverless Application using Python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AEDE84-FE67-914D-8B21-BFB8C1315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98" y="1345222"/>
            <a:ext cx="10186704" cy="468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6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6" name="Graphic 44">
            <a:extLst>
              <a:ext uri="{FF2B5EF4-FFF2-40B4-BE49-F238E27FC236}">
                <a16:creationId xmlns:a16="http://schemas.microsoft.com/office/drawing/2014/main" id="{0AAA7850-0F33-7846-B8B8-ED23498C1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561" y="2914747"/>
            <a:ext cx="1817292" cy="1817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50" y="1851596"/>
            <a:ext cx="6112890" cy="171710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620E8E-1D51-3D40-B41E-230AD0DD0C6A}"/>
              </a:ext>
            </a:extLst>
          </p:cNvPr>
          <p:cNvCxnSpPr>
            <a:cxnSpLocks/>
          </p:cNvCxnSpPr>
          <p:nvPr/>
        </p:nvCxnSpPr>
        <p:spPr>
          <a:xfrm>
            <a:off x="4578701" y="1582615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1055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from scratch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1641231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781" y="1614854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549" y="3534506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132" y="4865566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5689463" y="2373923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026138" y="2109177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6295294" y="2109177"/>
            <a:ext cx="2907320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6295294" y="3914531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9202616" y="3914531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1111595" y="2580501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5116678" y="1493726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5126296" y="437074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8581290" y="5801729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1984379" y="1721316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6262281" y="173553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6307257" y="348916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</p:spTree>
    <p:extLst>
      <p:ext uri="{BB962C8B-B14F-4D97-AF65-F5344CB8AC3E}">
        <p14:creationId xmlns:p14="http://schemas.microsoft.com/office/powerpoint/2010/main" val="30532367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from scratch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1641231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781" y="1614854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549" y="3534506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132" y="4865566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5689463" y="2373923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026138" y="2109177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6295294" y="2109177"/>
            <a:ext cx="2907320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6295294" y="3914531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9202616" y="3914531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1111595" y="2580501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5116678" y="1493726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5126296" y="437074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8581290" y="5801729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1984379" y="1721316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6262281" y="173553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6307257" y="348916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0AD172E-2553-554D-9242-D2E58B6EF89D}"/>
              </a:ext>
            </a:extLst>
          </p:cNvPr>
          <p:cNvSpPr/>
          <p:nvPr/>
        </p:nvSpPr>
        <p:spPr>
          <a:xfrm>
            <a:off x="9823938" y="4865566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227744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from scratch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1641231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781" y="1614854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549" y="3534506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132" y="4865566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5689463" y="2373923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026138" y="2109177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6295294" y="2109177"/>
            <a:ext cx="2907320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6295294" y="3914531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9202616" y="3914531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1111595" y="2580501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5116678" y="1493726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5126296" y="437074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8581290" y="5801729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1984379" y="1721316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6262281" y="173553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6307257" y="348916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0AD172E-2553-554D-9242-D2E58B6EF89D}"/>
              </a:ext>
            </a:extLst>
          </p:cNvPr>
          <p:cNvSpPr/>
          <p:nvPr/>
        </p:nvSpPr>
        <p:spPr>
          <a:xfrm>
            <a:off x="9823938" y="4865566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28EDC28-2D14-9E4E-AF53-FB7F975F1B1B}"/>
              </a:ext>
            </a:extLst>
          </p:cNvPr>
          <p:cNvSpPr/>
          <p:nvPr/>
        </p:nvSpPr>
        <p:spPr>
          <a:xfrm>
            <a:off x="9823938" y="1612625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83622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from scratch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1641231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781" y="1614854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549" y="3534506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132" y="4865566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5689463" y="2373923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026138" y="2109177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6295294" y="2109177"/>
            <a:ext cx="2907320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6295294" y="3914531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9202616" y="3914531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1111595" y="2580501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5116678" y="1493726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5126296" y="4370746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8581290" y="5801729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1984379" y="1721316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6262281" y="173553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6307257" y="348916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0AD172E-2553-554D-9242-D2E58B6EF89D}"/>
              </a:ext>
            </a:extLst>
          </p:cNvPr>
          <p:cNvSpPr/>
          <p:nvPr/>
        </p:nvSpPr>
        <p:spPr>
          <a:xfrm>
            <a:off x="9823938" y="4865566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28EDC28-2D14-9E4E-AF53-FB7F975F1B1B}"/>
              </a:ext>
            </a:extLst>
          </p:cNvPr>
          <p:cNvSpPr/>
          <p:nvPr/>
        </p:nvSpPr>
        <p:spPr>
          <a:xfrm>
            <a:off x="9823938" y="1612625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CFD48FD-4DCF-174F-8B65-94A28177996A}"/>
              </a:ext>
            </a:extLst>
          </p:cNvPr>
          <p:cNvSpPr/>
          <p:nvPr/>
        </p:nvSpPr>
        <p:spPr>
          <a:xfrm>
            <a:off x="9823938" y="3401371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983381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E449-D881-A043-B27C-E9A8C1F2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Lambda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6F357-DFAD-0C40-AB4A-72FEA1A16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68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31D88-374E-854F-9026-24012535553B}"/>
              </a:ext>
            </a:extLst>
          </p:cNvPr>
          <p:cNvCxnSpPr>
            <a:cxnSpLocks/>
          </p:cNvCxnSpPr>
          <p:nvPr/>
        </p:nvCxnSpPr>
        <p:spPr>
          <a:xfrm>
            <a:off x="6267652" y="1398585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0765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E449-D881-A043-B27C-E9A8C1F2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Lambda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6F357-DFAD-0C40-AB4A-72FEA1A16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923A1-A800-424E-824A-9ACD7F603DC8}"/>
              </a:ext>
            </a:extLst>
          </p:cNvPr>
          <p:cNvSpPr/>
          <p:nvPr/>
        </p:nvSpPr>
        <p:spPr>
          <a:xfrm>
            <a:off x="887100" y="139858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zip -r app.zip app.py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E8894B-15B9-344B-9F12-134CC44E5397}"/>
              </a:ext>
            </a:extLst>
          </p:cNvPr>
          <p:cNvSpPr/>
          <p:nvPr/>
        </p:nvSpPr>
        <p:spPr>
          <a:xfrm>
            <a:off x="266700" y="13107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31D88-374E-854F-9026-24012535553B}"/>
              </a:ext>
            </a:extLst>
          </p:cNvPr>
          <p:cNvCxnSpPr>
            <a:cxnSpLocks/>
          </p:cNvCxnSpPr>
          <p:nvPr/>
        </p:nvCxnSpPr>
        <p:spPr>
          <a:xfrm>
            <a:off x="6267652" y="1398585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56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" name="Graphic 44">
            <a:extLst>
              <a:ext uri="{FF2B5EF4-FFF2-40B4-BE49-F238E27FC236}">
                <a16:creationId xmlns:a16="http://schemas.microsoft.com/office/drawing/2014/main" id="{0AAA7850-0F33-7846-B8B8-ED23498C1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94" y="2105596"/>
            <a:ext cx="2661613" cy="266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50" y="1851596"/>
            <a:ext cx="6112890" cy="1717104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C32AFD8-0565-B64F-903A-0C3409551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7312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E449-D881-A043-B27C-E9A8C1F2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Lambda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6F357-DFAD-0C40-AB4A-72FEA1A16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70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923A1-A800-424E-824A-9ACD7F603DC8}"/>
              </a:ext>
            </a:extLst>
          </p:cNvPr>
          <p:cNvSpPr/>
          <p:nvPr/>
        </p:nvSpPr>
        <p:spPr>
          <a:xfrm>
            <a:off x="887100" y="139858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zip -r app.zip app.py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E8894B-15B9-344B-9F12-134CC44E5397}"/>
              </a:ext>
            </a:extLst>
          </p:cNvPr>
          <p:cNvSpPr/>
          <p:nvPr/>
        </p:nvSpPr>
        <p:spPr>
          <a:xfrm>
            <a:off x="266700" y="13107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31D88-374E-854F-9026-24012535553B}"/>
              </a:ext>
            </a:extLst>
          </p:cNvPr>
          <p:cNvCxnSpPr>
            <a:cxnSpLocks/>
          </p:cNvCxnSpPr>
          <p:nvPr/>
        </p:nvCxnSpPr>
        <p:spPr>
          <a:xfrm>
            <a:off x="6267651" y="1398585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ABB0B8-F0B1-5B43-B4DA-C979E245214C}"/>
              </a:ext>
            </a:extLst>
          </p:cNvPr>
          <p:cNvSpPr/>
          <p:nvPr/>
        </p:nvSpPr>
        <p:spPr>
          <a:xfrm>
            <a:off x="266700" y="2097412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BA939-287B-E549-9CA2-6C02FD4387BB}"/>
              </a:ext>
            </a:extLst>
          </p:cNvPr>
          <p:cNvSpPr/>
          <p:nvPr/>
        </p:nvSpPr>
        <p:spPr>
          <a:xfrm>
            <a:off x="887100" y="2244613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iam create-role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--role-name 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--assume-role-policy-document '{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"Version": "2012-10-17",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"Statement": [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"Effect": "Allow",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"Principal":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    "Service": "lambda.amazonaws.com"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},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"Action": "sts:AssumeRole"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]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}'</a:t>
            </a:r>
          </a:p>
        </p:txBody>
      </p:sp>
    </p:spTree>
    <p:extLst>
      <p:ext uri="{BB962C8B-B14F-4D97-AF65-F5344CB8AC3E}">
        <p14:creationId xmlns:p14="http://schemas.microsoft.com/office/powerpoint/2010/main" val="3678496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E449-D881-A043-B27C-E9A8C1F2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Lambda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6F357-DFAD-0C40-AB4A-72FEA1A16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71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923A1-A800-424E-824A-9ACD7F603DC8}"/>
              </a:ext>
            </a:extLst>
          </p:cNvPr>
          <p:cNvSpPr/>
          <p:nvPr/>
        </p:nvSpPr>
        <p:spPr>
          <a:xfrm>
            <a:off x="887100" y="139858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zip -r app.zip app.py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E8894B-15B9-344B-9F12-134CC44E5397}"/>
              </a:ext>
            </a:extLst>
          </p:cNvPr>
          <p:cNvSpPr/>
          <p:nvPr/>
        </p:nvSpPr>
        <p:spPr>
          <a:xfrm>
            <a:off x="266700" y="13107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31D88-374E-854F-9026-24012535553B}"/>
              </a:ext>
            </a:extLst>
          </p:cNvPr>
          <p:cNvCxnSpPr>
            <a:cxnSpLocks/>
          </p:cNvCxnSpPr>
          <p:nvPr/>
        </p:nvCxnSpPr>
        <p:spPr>
          <a:xfrm>
            <a:off x="6267652" y="1398584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ABB0B8-F0B1-5B43-B4DA-C979E245214C}"/>
              </a:ext>
            </a:extLst>
          </p:cNvPr>
          <p:cNvSpPr/>
          <p:nvPr/>
        </p:nvSpPr>
        <p:spPr>
          <a:xfrm>
            <a:off x="266700" y="2097412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BA939-287B-E549-9CA2-6C02FD4387BB}"/>
              </a:ext>
            </a:extLst>
          </p:cNvPr>
          <p:cNvSpPr/>
          <p:nvPr/>
        </p:nvSpPr>
        <p:spPr>
          <a:xfrm>
            <a:off x="887100" y="2244613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iam create-role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--role-name 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--assume-role-policy-document '{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"Version": "2012-10-17",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"Statement": [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"Effect": "Allow",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"Principal":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    "Service": "lambda.amazonaws.com"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},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"Action": "sts:AssumeRole"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]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}'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1E0D39-25F3-4D42-B1C1-6E4C97C68D17}"/>
              </a:ext>
            </a:extLst>
          </p:cNvPr>
          <p:cNvSpPr/>
          <p:nvPr/>
        </p:nvSpPr>
        <p:spPr>
          <a:xfrm>
            <a:off x="6769675" y="1398584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lambda create-function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--function-name hello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--handler app.handler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--runtime python3.6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 arn:aws:iam::635100884080:role/MyApp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--zip "fileb://./app.zip"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0E993F-00D1-ED4E-A182-B68C91112F9E}"/>
              </a:ext>
            </a:extLst>
          </p:cNvPr>
          <p:cNvSpPr/>
          <p:nvPr/>
        </p:nvSpPr>
        <p:spPr>
          <a:xfrm>
            <a:off x="6309846" y="13843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22201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E449-D881-A043-B27C-E9A8C1F2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Lambda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6F357-DFAD-0C40-AB4A-72FEA1A16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72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923A1-A800-424E-824A-9ACD7F603DC8}"/>
              </a:ext>
            </a:extLst>
          </p:cNvPr>
          <p:cNvSpPr/>
          <p:nvPr/>
        </p:nvSpPr>
        <p:spPr>
          <a:xfrm>
            <a:off x="887100" y="139858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zip -r app.zip app.py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E8894B-15B9-344B-9F12-134CC44E5397}"/>
              </a:ext>
            </a:extLst>
          </p:cNvPr>
          <p:cNvSpPr/>
          <p:nvPr/>
        </p:nvSpPr>
        <p:spPr>
          <a:xfrm>
            <a:off x="266700" y="13107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31D88-374E-854F-9026-24012535553B}"/>
              </a:ext>
            </a:extLst>
          </p:cNvPr>
          <p:cNvCxnSpPr>
            <a:cxnSpLocks/>
          </p:cNvCxnSpPr>
          <p:nvPr/>
        </p:nvCxnSpPr>
        <p:spPr>
          <a:xfrm>
            <a:off x="6267652" y="1398584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ABB0B8-F0B1-5B43-B4DA-C979E245214C}"/>
              </a:ext>
            </a:extLst>
          </p:cNvPr>
          <p:cNvSpPr/>
          <p:nvPr/>
        </p:nvSpPr>
        <p:spPr>
          <a:xfrm>
            <a:off x="266700" y="2097412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BA939-287B-E549-9CA2-6C02FD4387BB}"/>
              </a:ext>
            </a:extLst>
          </p:cNvPr>
          <p:cNvSpPr/>
          <p:nvPr/>
        </p:nvSpPr>
        <p:spPr>
          <a:xfrm>
            <a:off x="887100" y="2244613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iam create-role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--role-name 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--assume-role-policy-document '{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"Version": "2012-10-17",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"Statement": [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"Effect": "Allow",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"Principal":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    "Service": "lambda.amazonaws.com"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},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"Action": "sts:AssumeRole"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]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}'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1E0D39-25F3-4D42-B1C1-6E4C97C68D17}"/>
              </a:ext>
            </a:extLst>
          </p:cNvPr>
          <p:cNvSpPr/>
          <p:nvPr/>
        </p:nvSpPr>
        <p:spPr>
          <a:xfrm>
            <a:off x="6769675" y="1398584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lambda create-function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--function-name hello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--handler app.handler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--runtime python3.6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 arn:aws:iam::635100884080:role/MyApp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--zip "fileb://./app.zip"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0E993F-00D1-ED4E-A182-B68C91112F9E}"/>
              </a:ext>
            </a:extLst>
          </p:cNvPr>
          <p:cNvSpPr/>
          <p:nvPr/>
        </p:nvSpPr>
        <p:spPr>
          <a:xfrm>
            <a:off x="6309846" y="13843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F97190-4797-1349-AB5F-E7CB4EEA6657}"/>
              </a:ext>
            </a:extLst>
          </p:cNvPr>
          <p:cNvCxnSpPr>
            <a:cxnSpLocks/>
          </p:cNvCxnSpPr>
          <p:nvPr/>
        </p:nvCxnSpPr>
        <p:spPr>
          <a:xfrm flipH="1">
            <a:off x="3522806" y="1568594"/>
            <a:ext cx="190513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7589B9-B4DD-544D-BF3B-A78CE9AF8077}"/>
              </a:ext>
            </a:extLst>
          </p:cNvPr>
          <p:cNvCxnSpPr>
            <a:cxnSpLocks/>
          </p:cNvCxnSpPr>
          <p:nvPr/>
        </p:nvCxnSpPr>
        <p:spPr>
          <a:xfrm>
            <a:off x="5427940" y="1568594"/>
            <a:ext cx="0" cy="1065971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3E1C57-EF37-184A-8BD0-2A0CBAA59494}"/>
              </a:ext>
            </a:extLst>
          </p:cNvPr>
          <p:cNvCxnSpPr>
            <a:cxnSpLocks/>
          </p:cNvCxnSpPr>
          <p:nvPr/>
        </p:nvCxnSpPr>
        <p:spPr>
          <a:xfrm flipH="1">
            <a:off x="5427940" y="2634565"/>
            <a:ext cx="1700384" cy="0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6263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E449-D881-A043-B27C-E9A8C1F2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Lambda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6F357-DFAD-0C40-AB4A-72FEA1A16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73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923A1-A800-424E-824A-9ACD7F603DC8}"/>
              </a:ext>
            </a:extLst>
          </p:cNvPr>
          <p:cNvSpPr/>
          <p:nvPr/>
        </p:nvSpPr>
        <p:spPr>
          <a:xfrm>
            <a:off x="887100" y="1398585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$ zip -r app.zip app.py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E8894B-15B9-344B-9F12-134CC44E5397}"/>
              </a:ext>
            </a:extLst>
          </p:cNvPr>
          <p:cNvSpPr/>
          <p:nvPr/>
        </p:nvSpPr>
        <p:spPr>
          <a:xfrm>
            <a:off x="266700" y="13107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31D88-374E-854F-9026-24012535553B}"/>
              </a:ext>
            </a:extLst>
          </p:cNvPr>
          <p:cNvCxnSpPr>
            <a:cxnSpLocks/>
          </p:cNvCxnSpPr>
          <p:nvPr/>
        </p:nvCxnSpPr>
        <p:spPr>
          <a:xfrm>
            <a:off x="6267652" y="1398584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ABB0B8-F0B1-5B43-B4DA-C979E245214C}"/>
              </a:ext>
            </a:extLst>
          </p:cNvPr>
          <p:cNvSpPr/>
          <p:nvPr/>
        </p:nvSpPr>
        <p:spPr>
          <a:xfrm>
            <a:off x="266700" y="2097412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8BA939-287B-E549-9CA2-6C02FD4387BB}"/>
              </a:ext>
            </a:extLst>
          </p:cNvPr>
          <p:cNvSpPr/>
          <p:nvPr/>
        </p:nvSpPr>
        <p:spPr>
          <a:xfrm>
            <a:off x="887100" y="2244613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iam create-role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--role-name 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--assume-role-policy-document '{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"Version": "2012-10-17",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"Statement": [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"Effect": "Allow",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"Principal": 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    "Service": "lambda.amazonaws.com"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},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"Action": "sts:AssumeRole"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]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}'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1E0D39-25F3-4D42-B1C1-6E4C97C68D17}"/>
              </a:ext>
            </a:extLst>
          </p:cNvPr>
          <p:cNvSpPr/>
          <p:nvPr/>
        </p:nvSpPr>
        <p:spPr>
          <a:xfrm>
            <a:off x="6769675" y="1398584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$ aws lambda create-function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--function-name hello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--handler app.handler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--runtime python3.6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--role arn:aws:iam::635100884080:role/MyApp \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--zip "fileb://./app.zip"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0E993F-00D1-ED4E-A182-B68C91112F9E}"/>
              </a:ext>
            </a:extLst>
          </p:cNvPr>
          <p:cNvSpPr/>
          <p:nvPr/>
        </p:nvSpPr>
        <p:spPr>
          <a:xfrm>
            <a:off x="6309846" y="138439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F97190-4797-1349-AB5F-E7CB4EEA6657}"/>
              </a:ext>
            </a:extLst>
          </p:cNvPr>
          <p:cNvCxnSpPr>
            <a:cxnSpLocks/>
          </p:cNvCxnSpPr>
          <p:nvPr/>
        </p:nvCxnSpPr>
        <p:spPr>
          <a:xfrm flipH="1">
            <a:off x="3522806" y="1568594"/>
            <a:ext cx="190513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7589B9-B4DD-544D-BF3B-A78CE9AF8077}"/>
              </a:ext>
            </a:extLst>
          </p:cNvPr>
          <p:cNvCxnSpPr>
            <a:cxnSpLocks/>
          </p:cNvCxnSpPr>
          <p:nvPr/>
        </p:nvCxnSpPr>
        <p:spPr>
          <a:xfrm>
            <a:off x="5427940" y="1568594"/>
            <a:ext cx="0" cy="1065971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3E1C57-EF37-184A-8BD0-2A0CBAA59494}"/>
              </a:ext>
            </a:extLst>
          </p:cNvPr>
          <p:cNvCxnSpPr>
            <a:cxnSpLocks/>
          </p:cNvCxnSpPr>
          <p:nvPr/>
        </p:nvCxnSpPr>
        <p:spPr>
          <a:xfrm flipH="1">
            <a:off x="5427940" y="2634565"/>
            <a:ext cx="1700384" cy="0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B40528-391B-9C47-8241-D783C524D685}"/>
              </a:ext>
            </a:extLst>
          </p:cNvPr>
          <p:cNvCxnSpPr>
            <a:cxnSpLocks/>
          </p:cNvCxnSpPr>
          <p:nvPr/>
        </p:nvCxnSpPr>
        <p:spPr>
          <a:xfrm flipH="1">
            <a:off x="3522806" y="2398726"/>
            <a:ext cx="3605518" cy="0"/>
          </a:xfrm>
          <a:prstGeom prst="straightConnector1">
            <a:avLst/>
          </a:prstGeom>
          <a:ln w="31750">
            <a:solidFill>
              <a:schemeClr val="accent1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8204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6ADF-5CEF-7545-9A2B-9EF1002A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</p:spPr>
        <p:txBody>
          <a:bodyPr/>
          <a:lstStyle/>
          <a:p>
            <a:r>
              <a:rPr lang="en-IN" dirty="0"/>
              <a:t>Image Thumbnail Generator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48CCA-327A-6244-A8A4-7B18FD44E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74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29A555-87A8-7749-9D0B-22361EF007BE}"/>
              </a:ext>
            </a:extLst>
          </p:cNvPr>
          <p:cNvSpPr/>
          <p:nvPr/>
        </p:nvSpPr>
        <p:spPr>
          <a:xfrm>
            <a:off x="942362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Event Trigger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C7E345-C929-AF43-8E7A-F1B1798C3B96}"/>
              </a:ext>
            </a:extLst>
          </p:cNvPr>
          <p:cNvSpPr/>
          <p:nvPr/>
        </p:nvSpPr>
        <p:spPr>
          <a:xfrm>
            <a:off x="5191230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7EE175-A4C5-1B4B-941D-C254F2E5B1A8}"/>
              </a:ext>
            </a:extLst>
          </p:cNvPr>
          <p:cNvCxnSpPr>
            <a:cxnSpLocks/>
          </p:cNvCxnSpPr>
          <p:nvPr/>
        </p:nvCxnSpPr>
        <p:spPr>
          <a:xfrm>
            <a:off x="2097907" y="2914705"/>
            <a:ext cx="0" cy="3413182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EF75F6-5244-0548-84F3-C1F2CD2B8AF7}"/>
              </a:ext>
            </a:extLst>
          </p:cNvPr>
          <p:cNvCxnSpPr/>
          <p:nvPr/>
        </p:nvCxnSpPr>
        <p:spPr>
          <a:xfrm>
            <a:off x="6372332" y="2207724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1DA2EE8-6ABA-3644-9683-E62B0C88147E}"/>
              </a:ext>
            </a:extLst>
          </p:cNvPr>
          <p:cNvSpPr/>
          <p:nvPr/>
        </p:nvSpPr>
        <p:spPr>
          <a:xfrm>
            <a:off x="9440098" y="1234998"/>
            <a:ext cx="2408663" cy="646770"/>
          </a:xfrm>
          <a:prstGeom prst="roundRect">
            <a:avLst/>
          </a:prstGeom>
          <a:gradFill>
            <a:gsLst>
              <a:gs pos="0">
                <a:schemeClr val="bg1"/>
              </a:gs>
              <a:gs pos="23000">
                <a:srgbClr val="FFC000"/>
              </a:gs>
              <a:gs pos="100000">
                <a:srgbClr val="F1623E"/>
              </a:gs>
            </a:gsLst>
            <a:lin ang="600000" scaled="0"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Services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6B01C8-5293-984F-9C75-619DB04AD494}"/>
              </a:ext>
            </a:extLst>
          </p:cNvPr>
          <p:cNvCxnSpPr/>
          <p:nvPr/>
        </p:nvCxnSpPr>
        <p:spPr>
          <a:xfrm>
            <a:off x="10621200" y="2154970"/>
            <a:ext cx="0" cy="4181708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093B9B-4DE3-5143-9F18-AEB3E550C391}"/>
              </a:ext>
            </a:extLst>
          </p:cNvPr>
          <p:cNvCxnSpPr>
            <a:cxnSpLocks/>
          </p:cNvCxnSpPr>
          <p:nvPr/>
        </p:nvCxnSpPr>
        <p:spPr>
          <a:xfrm>
            <a:off x="118696" y="2914705"/>
            <a:ext cx="1710104" cy="24197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2605D1-EB8F-5F41-8BEF-E2F698450142}"/>
              </a:ext>
            </a:extLst>
          </p:cNvPr>
          <p:cNvSpPr txBox="1"/>
          <p:nvPr/>
        </p:nvSpPr>
        <p:spPr>
          <a:xfrm>
            <a:off x="118695" y="2365131"/>
            <a:ext cx="159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Amazon S3</a:t>
            </a:r>
          </a:p>
          <a:p>
            <a:r>
              <a:rPr lang="en-US" sz="1200" dirty="0"/>
              <a:t>Object upload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20CADB-D64F-F441-B6AE-8B0068AD846B}"/>
              </a:ext>
            </a:extLst>
          </p:cNvPr>
          <p:cNvSpPr/>
          <p:nvPr/>
        </p:nvSpPr>
        <p:spPr>
          <a:xfrm>
            <a:off x="118695" y="1881768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C1B007A-06D4-EA4E-969E-ED38C6966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2307" y="2123449"/>
            <a:ext cx="711200" cy="7112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D7F3724-26FC-9A46-BEFA-F1FC7844F59E}"/>
              </a:ext>
            </a:extLst>
          </p:cNvPr>
          <p:cNvSpPr/>
          <p:nvPr/>
        </p:nvSpPr>
        <p:spPr>
          <a:xfrm>
            <a:off x="118695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F6A62B-9AB1-DB41-9890-60376E45A9A8}"/>
              </a:ext>
            </a:extLst>
          </p:cNvPr>
          <p:cNvCxnSpPr>
            <a:cxnSpLocks/>
          </p:cNvCxnSpPr>
          <p:nvPr/>
        </p:nvCxnSpPr>
        <p:spPr>
          <a:xfrm flipH="1">
            <a:off x="118696" y="3778590"/>
            <a:ext cx="1710104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8F4894-A274-7247-88DF-334062FDB1CD}"/>
              </a:ext>
            </a:extLst>
          </p:cNvPr>
          <p:cNvSpPr txBox="1"/>
          <p:nvPr/>
        </p:nvSpPr>
        <p:spPr>
          <a:xfrm>
            <a:off x="104797" y="3836913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Return immediately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92D8D3-2AA3-B340-AEBF-102AFF0F82BD}"/>
              </a:ext>
            </a:extLst>
          </p:cNvPr>
          <p:cNvSpPr/>
          <p:nvPr/>
        </p:nvSpPr>
        <p:spPr>
          <a:xfrm>
            <a:off x="1952941" y="2904548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F0612D-A429-D74F-8D2A-C64BB649237C}"/>
              </a:ext>
            </a:extLst>
          </p:cNvPr>
          <p:cNvSpPr/>
          <p:nvPr/>
        </p:nvSpPr>
        <p:spPr>
          <a:xfrm>
            <a:off x="2637613" y="3106829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C1EB82-E9F5-E74D-8E5B-06230327494A}"/>
              </a:ext>
            </a:extLst>
          </p:cNvPr>
          <p:cNvCxnSpPr>
            <a:cxnSpLocks/>
          </p:cNvCxnSpPr>
          <p:nvPr/>
        </p:nvCxnSpPr>
        <p:spPr>
          <a:xfrm>
            <a:off x="2372457" y="3778590"/>
            <a:ext cx="3456843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F3160DA3-4E95-FE4C-B279-69611B94E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1175" y="3067390"/>
            <a:ext cx="711200" cy="711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5D7BB66-6627-8047-A019-C677FB7226E7}"/>
              </a:ext>
            </a:extLst>
          </p:cNvPr>
          <p:cNvSpPr txBox="1"/>
          <p:nvPr/>
        </p:nvSpPr>
        <p:spPr>
          <a:xfrm>
            <a:off x="3209136" y="3214864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Event trigger notification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5C1E90D-8CE3-204E-B308-68DCD2946D18}"/>
              </a:ext>
            </a:extLst>
          </p:cNvPr>
          <p:cNvSpPr/>
          <p:nvPr/>
        </p:nvSpPr>
        <p:spPr>
          <a:xfrm>
            <a:off x="6854065" y="2415323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BE8C10-C301-B240-BC02-A44D47D07056}"/>
              </a:ext>
            </a:extLst>
          </p:cNvPr>
          <p:cNvSpPr txBox="1"/>
          <p:nvPr/>
        </p:nvSpPr>
        <p:spPr>
          <a:xfrm>
            <a:off x="7425588" y="2523358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Generates thumbnail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8A4BE99A-2D5A-504B-9BEE-7EBD3139E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6496" y="3778590"/>
            <a:ext cx="711200" cy="7112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A39D367-BC60-8740-B9F3-6443488B666B}"/>
              </a:ext>
            </a:extLst>
          </p:cNvPr>
          <p:cNvSpPr/>
          <p:nvPr/>
        </p:nvSpPr>
        <p:spPr>
          <a:xfrm>
            <a:off x="10507130" y="4559689"/>
            <a:ext cx="289932" cy="87404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BD3B78-3B25-E745-BAF2-9E00636BCFCF}"/>
              </a:ext>
            </a:extLst>
          </p:cNvPr>
          <p:cNvCxnSpPr>
            <a:cxnSpLocks/>
          </p:cNvCxnSpPr>
          <p:nvPr/>
        </p:nvCxnSpPr>
        <p:spPr>
          <a:xfrm>
            <a:off x="6851689" y="4479987"/>
            <a:ext cx="3287779" cy="9803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BFA6163D-661E-1540-8F40-11BA6FD2B033}"/>
              </a:ext>
            </a:extLst>
          </p:cNvPr>
          <p:cNvSpPr/>
          <p:nvPr/>
        </p:nvSpPr>
        <p:spPr>
          <a:xfrm>
            <a:off x="6837790" y="3885857"/>
            <a:ext cx="417635" cy="4833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495E412-0809-3044-8AFA-1852FA3CA3E5}"/>
              </a:ext>
            </a:extLst>
          </p:cNvPr>
          <p:cNvCxnSpPr>
            <a:cxnSpLocks/>
          </p:cNvCxnSpPr>
          <p:nvPr/>
        </p:nvCxnSpPr>
        <p:spPr>
          <a:xfrm flipH="1">
            <a:off x="6851689" y="5343872"/>
            <a:ext cx="3287779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EE4F83A-36A3-9C46-912F-EFE28F8694E6}"/>
              </a:ext>
            </a:extLst>
          </p:cNvPr>
          <p:cNvSpPr txBox="1"/>
          <p:nvPr/>
        </p:nvSpPr>
        <p:spPr>
          <a:xfrm>
            <a:off x="7425588" y="4996558"/>
            <a:ext cx="1598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Upload complete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ABCE1F-8932-B245-8B9D-01D6E7217EFC}"/>
              </a:ext>
            </a:extLst>
          </p:cNvPr>
          <p:cNvSpPr/>
          <p:nvPr/>
        </p:nvSpPr>
        <p:spPr>
          <a:xfrm>
            <a:off x="6227366" y="3791218"/>
            <a:ext cx="289932" cy="155265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1F9300-B87D-8241-89E9-71D142802B90}"/>
              </a:ext>
            </a:extLst>
          </p:cNvPr>
          <p:cNvSpPr txBox="1"/>
          <p:nvPr/>
        </p:nvSpPr>
        <p:spPr>
          <a:xfrm>
            <a:off x="7425588" y="4035328"/>
            <a:ext cx="271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Uploads to output bucket</a:t>
            </a:r>
          </a:p>
        </p:txBody>
      </p:sp>
    </p:spTree>
    <p:extLst>
      <p:ext uri="{BB962C8B-B14F-4D97-AF65-F5344CB8AC3E}">
        <p14:creationId xmlns:p14="http://schemas.microsoft.com/office/powerpoint/2010/main" val="36538838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Thumbnail Generator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5056" y="6291450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02" y="1587443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37" y="1561066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405" y="3480718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988" y="4811778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6894319" y="2320135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30994" y="2055389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7500150" y="2055389"/>
            <a:ext cx="228599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7500150" y="3860743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10407472" y="3860743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2316451" y="2526713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6321534" y="1439938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6331152" y="4316958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9786146" y="574794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3189235" y="1667528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7467137" y="168175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7850976" y="343878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9168D3-F45D-A74A-87ED-0872EA099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9" y="4630884"/>
            <a:ext cx="688967" cy="85431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EABA08B-EA58-5741-A0A1-AEFB079C8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5975" y="3505143"/>
            <a:ext cx="811815" cy="81181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B88088-9056-804D-BF44-8EE3A42794B9}"/>
              </a:ext>
            </a:extLst>
          </p:cNvPr>
          <p:cNvCxnSpPr>
            <a:cxnSpLocks/>
          </p:cNvCxnSpPr>
          <p:nvPr/>
        </p:nvCxnSpPr>
        <p:spPr>
          <a:xfrm flipH="1">
            <a:off x="4970490" y="3731684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649D22-3C41-2B4C-A706-61666B69952E}"/>
              </a:ext>
            </a:extLst>
          </p:cNvPr>
          <p:cNvCxnSpPr>
            <a:cxnSpLocks/>
          </p:cNvCxnSpPr>
          <p:nvPr/>
        </p:nvCxnSpPr>
        <p:spPr>
          <a:xfrm>
            <a:off x="4992006" y="3980903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B1EFF8-B170-1042-8809-A7535843DA9D}"/>
              </a:ext>
            </a:extLst>
          </p:cNvPr>
          <p:cNvSpPr txBox="1"/>
          <p:nvPr/>
        </p:nvSpPr>
        <p:spPr>
          <a:xfrm>
            <a:off x="3972805" y="4308540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966780-5F26-A74B-9097-6B7189CC6CC5}"/>
              </a:ext>
            </a:extLst>
          </p:cNvPr>
          <p:cNvSpPr txBox="1"/>
          <p:nvPr/>
        </p:nvSpPr>
        <p:spPr>
          <a:xfrm>
            <a:off x="47991" y="5581385"/>
            <a:ext cx="1896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Notification Configuration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F87DB1-0CCB-A44D-887F-FA9387657568}"/>
              </a:ext>
            </a:extLst>
          </p:cNvPr>
          <p:cNvCxnSpPr>
            <a:cxnSpLocks/>
          </p:cNvCxnSpPr>
          <p:nvPr/>
        </p:nvCxnSpPr>
        <p:spPr>
          <a:xfrm>
            <a:off x="991263" y="3852456"/>
            <a:ext cx="277391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00DDAC-6149-9941-8610-9A2AA20B6365}"/>
              </a:ext>
            </a:extLst>
          </p:cNvPr>
          <p:cNvCxnSpPr>
            <a:cxnSpLocks/>
          </p:cNvCxnSpPr>
          <p:nvPr/>
        </p:nvCxnSpPr>
        <p:spPr>
          <a:xfrm>
            <a:off x="991263" y="3875416"/>
            <a:ext cx="1" cy="659286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1E96E68-3256-694D-A4DE-08876617D681}"/>
              </a:ext>
            </a:extLst>
          </p:cNvPr>
          <p:cNvSpPr/>
          <p:nvPr/>
        </p:nvSpPr>
        <p:spPr>
          <a:xfrm>
            <a:off x="0" y="3520600"/>
            <a:ext cx="40931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rgbClr val="000000"/>
                </a:solidFill>
                <a:latin typeface="Menlo" panose="020B0609030804020204" pitchFamily="49" charset="0"/>
              </a:rPr>
              <a:t>S3.put_bucket_notification_configuration()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608AA8-5C62-8443-AEDA-E5BCECB39BCD}"/>
              </a:ext>
            </a:extLst>
          </p:cNvPr>
          <p:cNvCxnSpPr>
            <a:cxnSpLocks/>
          </p:cNvCxnSpPr>
          <p:nvPr/>
        </p:nvCxnSpPr>
        <p:spPr>
          <a:xfrm flipV="1">
            <a:off x="6932155" y="4585603"/>
            <a:ext cx="0" cy="65333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F7904FB-FDC5-2148-A688-4846052DFCCF}"/>
              </a:ext>
            </a:extLst>
          </p:cNvPr>
          <p:cNvSpPr/>
          <p:nvPr/>
        </p:nvSpPr>
        <p:spPr>
          <a:xfrm>
            <a:off x="5481665" y="528316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Lambda.add_permission(S3)</a:t>
            </a:r>
          </a:p>
        </p:txBody>
      </p:sp>
      <p:sp>
        <p:nvSpPr>
          <p:cNvPr id="42" name="Slide Number Placeholder 2">
            <a:extLst>
              <a:ext uri="{FF2B5EF4-FFF2-40B4-BE49-F238E27FC236}">
                <a16:creationId xmlns:a16="http://schemas.microsoft.com/office/drawing/2014/main" id="{3C8EFABF-2ECF-BD43-8E3D-4D2A564BB4B8}"/>
              </a:ext>
            </a:extLst>
          </p:cNvPr>
          <p:cNvSpPr txBox="1">
            <a:spLocks/>
          </p:cNvSpPr>
          <p:nvPr/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E0192-C642-4D4F-AE82-A0D0DC02E26B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7493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Thumbnail Generator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5056" y="6291450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02" y="1587443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37" y="1561066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405" y="3480718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988" y="4811778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6894319" y="2320135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30994" y="2055389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7500150" y="2055389"/>
            <a:ext cx="228599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7500150" y="3860743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10407472" y="3860743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2316451" y="2526713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6321534" y="1439938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6331152" y="4316958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9786146" y="574794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3189235" y="1667528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7467137" y="168175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7850976" y="343878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9168D3-F45D-A74A-87ED-0872EA099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9" y="4630884"/>
            <a:ext cx="688967" cy="85431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EABA08B-EA58-5741-A0A1-AEFB079C8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5975" y="3505143"/>
            <a:ext cx="811815" cy="81181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B88088-9056-804D-BF44-8EE3A42794B9}"/>
              </a:ext>
            </a:extLst>
          </p:cNvPr>
          <p:cNvCxnSpPr>
            <a:cxnSpLocks/>
          </p:cNvCxnSpPr>
          <p:nvPr/>
        </p:nvCxnSpPr>
        <p:spPr>
          <a:xfrm flipH="1">
            <a:off x="4970490" y="3731684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649D22-3C41-2B4C-A706-61666B69952E}"/>
              </a:ext>
            </a:extLst>
          </p:cNvPr>
          <p:cNvCxnSpPr>
            <a:cxnSpLocks/>
          </p:cNvCxnSpPr>
          <p:nvPr/>
        </p:nvCxnSpPr>
        <p:spPr>
          <a:xfrm>
            <a:off x="4992006" y="3980903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B1EFF8-B170-1042-8809-A7535843DA9D}"/>
              </a:ext>
            </a:extLst>
          </p:cNvPr>
          <p:cNvSpPr txBox="1"/>
          <p:nvPr/>
        </p:nvSpPr>
        <p:spPr>
          <a:xfrm>
            <a:off x="3972805" y="4308540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966780-5F26-A74B-9097-6B7189CC6CC5}"/>
              </a:ext>
            </a:extLst>
          </p:cNvPr>
          <p:cNvSpPr txBox="1"/>
          <p:nvPr/>
        </p:nvSpPr>
        <p:spPr>
          <a:xfrm>
            <a:off x="47991" y="5581385"/>
            <a:ext cx="1896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Notification Configuration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F87DB1-0CCB-A44D-887F-FA9387657568}"/>
              </a:ext>
            </a:extLst>
          </p:cNvPr>
          <p:cNvCxnSpPr>
            <a:cxnSpLocks/>
          </p:cNvCxnSpPr>
          <p:nvPr/>
        </p:nvCxnSpPr>
        <p:spPr>
          <a:xfrm>
            <a:off x="991263" y="3852456"/>
            <a:ext cx="277391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00DDAC-6149-9941-8610-9A2AA20B6365}"/>
              </a:ext>
            </a:extLst>
          </p:cNvPr>
          <p:cNvCxnSpPr>
            <a:cxnSpLocks/>
          </p:cNvCxnSpPr>
          <p:nvPr/>
        </p:nvCxnSpPr>
        <p:spPr>
          <a:xfrm>
            <a:off x="991263" y="3875416"/>
            <a:ext cx="1" cy="659286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1E96E68-3256-694D-A4DE-08876617D681}"/>
              </a:ext>
            </a:extLst>
          </p:cNvPr>
          <p:cNvSpPr/>
          <p:nvPr/>
        </p:nvSpPr>
        <p:spPr>
          <a:xfrm>
            <a:off x="0" y="3520600"/>
            <a:ext cx="40931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rgbClr val="000000"/>
                </a:solidFill>
                <a:latin typeface="Menlo" panose="020B0609030804020204" pitchFamily="49" charset="0"/>
              </a:rPr>
              <a:t>S3.put_bucket_notification_configuration()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608AA8-5C62-8443-AEDA-E5BCECB39BCD}"/>
              </a:ext>
            </a:extLst>
          </p:cNvPr>
          <p:cNvCxnSpPr>
            <a:cxnSpLocks/>
          </p:cNvCxnSpPr>
          <p:nvPr/>
        </p:nvCxnSpPr>
        <p:spPr>
          <a:xfrm flipV="1">
            <a:off x="6932155" y="4585603"/>
            <a:ext cx="0" cy="65333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F7904FB-FDC5-2148-A688-4846052DFCCF}"/>
              </a:ext>
            </a:extLst>
          </p:cNvPr>
          <p:cNvSpPr/>
          <p:nvPr/>
        </p:nvSpPr>
        <p:spPr>
          <a:xfrm>
            <a:off x="5481665" y="528316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Lambda.add_permission(S3)</a:t>
            </a:r>
          </a:p>
        </p:txBody>
      </p:sp>
      <p:sp>
        <p:nvSpPr>
          <p:cNvPr id="42" name="Slide Number Placeholder 2">
            <a:extLst>
              <a:ext uri="{FF2B5EF4-FFF2-40B4-BE49-F238E27FC236}">
                <a16:creationId xmlns:a16="http://schemas.microsoft.com/office/drawing/2014/main" id="{46AE3E4C-DD55-B445-8231-A423CA7D550C}"/>
              </a:ext>
            </a:extLst>
          </p:cNvPr>
          <p:cNvSpPr txBox="1">
            <a:spLocks/>
          </p:cNvSpPr>
          <p:nvPr/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E0192-C642-4D4F-AE82-A0D0DC02E26B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8F46E9-CBE5-2B45-A191-0097403427F4}"/>
              </a:ext>
            </a:extLst>
          </p:cNvPr>
          <p:cNvSpPr/>
          <p:nvPr/>
        </p:nvSpPr>
        <p:spPr>
          <a:xfrm>
            <a:off x="0" y="1086522"/>
            <a:ext cx="12191999" cy="512308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BF7F6ECB-FA9F-B245-A6F9-EFD1EA7FAC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8904072"/>
              </p:ext>
            </p:extLst>
          </p:nvPr>
        </p:nvGraphicFramePr>
        <p:xfrm>
          <a:off x="1944665" y="4534702"/>
          <a:ext cx="3475316" cy="18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391407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Thumbnail Generator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5056" y="6291450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02" y="1587443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37" y="1561066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405" y="3480718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988" y="4811778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6894319" y="2320135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30994" y="2055389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7500150" y="2055389"/>
            <a:ext cx="228599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7500150" y="3860743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10407472" y="3860743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2316451" y="2526713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6321534" y="1439938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6331152" y="4316958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9786146" y="574794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3189235" y="1667528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7467137" y="168175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7850976" y="343878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9168D3-F45D-A74A-87ED-0872EA099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9" y="4630884"/>
            <a:ext cx="688967" cy="85431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EABA08B-EA58-5741-A0A1-AEFB079C8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5975" y="3505143"/>
            <a:ext cx="811815" cy="81181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B88088-9056-804D-BF44-8EE3A42794B9}"/>
              </a:ext>
            </a:extLst>
          </p:cNvPr>
          <p:cNvCxnSpPr>
            <a:cxnSpLocks/>
          </p:cNvCxnSpPr>
          <p:nvPr/>
        </p:nvCxnSpPr>
        <p:spPr>
          <a:xfrm flipH="1">
            <a:off x="4970490" y="3731684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649D22-3C41-2B4C-A706-61666B69952E}"/>
              </a:ext>
            </a:extLst>
          </p:cNvPr>
          <p:cNvCxnSpPr>
            <a:cxnSpLocks/>
          </p:cNvCxnSpPr>
          <p:nvPr/>
        </p:nvCxnSpPr>
        <p:spPr>
          <a:xfrm>
            <a:off x="4992006" y="3980903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B1EFF8-B170-1042-8809-A7535843DA9D}"/>
              </a:ext>
            </a:extLst>
          </p:cNvPr>
          <p:cNvSpPr txBox="1"/>
          <p:nvPr/>
        </p:nvSpPr>
        <p:spPr>
          <a:xfrm>
            <a:off x="3972805" y="4308540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966780-5F26-A74B-9097-6B7189CC6CC5}"/>
              </a:ext>
            </a:extLst>
          </p:cNvPr>
          <p:cNvSpPr txBox="1"/>
          <p:nvPr/>
        </p:nvSpPr>
        <p:spPr>
          <a:xfrm>
            <a:off x="47991" y="5581385"/>
            <a:ext cx="1896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Notification Configuration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F87DB1-0CCB-A44D-887F-FA9387657568}"/>
              </a:ext>
            </a:extLst>
          </p:cNvPr>
          <p:cNvCxnSpPr>
            <a:cxnSpLocks/>
          </p:cNvCxnSpPr>
          <p:nvPr/>
        </p:nvCxnSpPr>
        <p:spPr>
          <a:xfrm>
            <a:off x="991263" y="3852456"/>
            <a:ext cx="277391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00DDAC-6149-9941-8610-9A2AA20B6365}"/>
              </a:ext>
            </a:extLst>
          </p:cNvPr>
          <p:cNvCxnSpPr>
            <a:cxnSpLocks/>
          </p:cNvCxnSpPr>
          <p:nvPr/>
        </p:nvCxnSpPr>
        <p:spPr>
          <a:xfrm>
            <a:off x="991263" y="3875416"/>
            <a:ext cx="1" cy="659286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1E96E68-3256-694D-A4DE-08876617D681}"/>
              </a:ext>
            </a:extLst>
          </p:cNvPr>
          <p:cNvSpPr/>
          <p:nvPr/>
        </p:nvSpPr>
        <p:spPr>
          <a:xfrm>
            <a:off x="0" y="3520600"/>
            <a:ext cx="40931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rgbClr val="000000"/>
                </a:solidFill>
                <a:latin typeface="Menlo" panose="020B0609030804020204" pitchFamily="49" charset="0"/>
              </a:rPr>
              <a:t>S3.put_bucket_notification_configuration()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608AA8-5C62-8443-AEDA-E5BCECB39BCD}"/>
              </a:ext>
            </a:extLst>
          </p:cNvPr>
          <p:cNvCxnSpPr>
            <a:cxnSpLocks/>
          </p:cNvCxnSpPr>
          <p:nvPr/>
        </p:nvCxnSpPr>
        <p:spPr>
          <a:xfrm flipV="1">
            <a:off x="6932155" y="4585603"/>
            <a:ext cx="0" cy="65333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F7904FB-FDC5-2148-A688-4846052DFCCF}"/>
              </a:ext>
            </a:extLst>
          </p:cNvPr>
          <p:cNvSpPr/>
          <p:nvPr/>
        </p:nvSpPr>
        <p:spPr>
          <a:xfrm>
            <a:off x="5481665" y="528316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Lambda.add_permission(S3)</a:t>
            </a:r>
          </a:p>
        </p:txBody>
      </p:sp>
      <p:sp>
        <p:nvSpPr>
          <p:cNvPr id="42" name="Slide Number Placeholder 2">
            <a:extLst>
              <a:ext uri="{FF2B5EF4-FFF2-40B4-BE49-F238E27FC236}">
                <a16:creationId xmlns:a16="http://schemas.microsoft.com/office/drawing/2014/main" id="{46AE3E4C-DD55-B445-8231-A423CA7D550C}"/>
              </a:ext>
            </a:extLst>
          </p:cNvPr>
          <p:cNvSpPr txBox="1">
            <a:spLocks/>
          </p:cNvSpPr>
          <p:nvPr/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E0192-C642-4D4F-AE82-A0D0DC02E26B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8F46E9-CBE5-2B45-A191-0097403427F4}"/>
              </a:ext>
            </a:extLst>
          </p:cNvPr>
          <p:cNvSpPr/>
          <p:nvPr/>
        </p:nvSpPr>
        <p:spPr>
          <a:xfrm>
            <a:off x="0" y="1086522"/>
            <a:ext cx="12191999" cy="512308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BF7F6ECB-FA9F-B245-A6F9-EFD1EA7FAC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6474673"/>
              </p:ext>
            </p:extLst>
          </p:nvPr>
        </p:nvGraphicFramePr>
        <p:xfrm>
          <a:off x="1944665" y="4534702"/>
          <a:ext cx="3475316" cy="18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92D4928-D59C-3A4F-8EF3-B45875C789E3}"/>
              </a:ext>
            </a:extLst>
          </p:cNvPr>
          <p:cNvCxnSpPr>
            <a:cxnSpLocks/>
          </p:cNvCxnSpPr>
          <p:nvPr/>
        </p:nvCxnSpPr>
        <p:spPr>
          <a:xfrm>
            <a:off x="5481665" y="4940416"/>
            <a:ext cx="4415370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61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Thumbnail Generator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5056" y="6291450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78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02" y="1587443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37" y="1561066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405" y="3480718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988" y="4811778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6894319" y="2320135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30994" y="2055389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7500150" y="2055389"/>
            <a:ext cx="228599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7500150" y="3860743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10407472" y="3860743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2316451" y="2526713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6321534" y="1439938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6331152" y="4316958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9786146" y="574794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3189235" y="1667528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7467137" y="168175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7850976" y="343878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9168D3-F45D-A74A-87ED-0872EA099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9" y="4630884"/>
            <a:ext cx="688967" cy="85431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EABA08B-EA58-5741-A0A1-AEFB079C8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5975" y="3505143"/>
            <a:ext cx="811815" cy="81181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B88088-9056-804D-BF44-8EE3A42794B9}"/>
              </a:ext>
            </a:extLst>
          </p:cNvPr>
          <p:cNvCxnSpPr>
            <a:cxnSpLocks/>
          </p:cNvCxnSpPr>
          <p:nvPr/>
        </p:nvCxnSpPr>
        <p:spPr>
          <a:xfrm flipH="1">
            <a:off x="4970490" y="3731684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649D22-3C41-2B4C-A706-61666B69952E}"/>
              </a:ext>
            </a:extLst>
          </p:cNvPr>
          <p:cNvCxnSpPr>
            <a:cxnSpLocks/>
          </p:cNvCxnSpPr>
          <p:nvPr/>
        </p:nvCxnSpPr>
        <p:spPr>
          <a:xfrm>
            <a:off x="4992006" y="3980903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B1EFF8-B170-1042-8809-A7535843DA9D}"/>
              </a:ext>
            </a:extLst>
          </p:cNvPr>
          <p:cNvSpPr txBox="1"/>
          <p:nvPr/>
        </p:nvSpPr>
        <p:spPr>
          <a:xfrm>
            <a:off x="3972805" y="4308540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966780-5F26-A74B-9097-6B7189CC6CC5}"/>
              </a:ext>
            </a:extLst>
          </p:cNvPr>
          <p:cNvSpPr txBox="1"/>
          <p:nvPr/>
        </p:nvSpPr>
        <p:spPr>
          <a:xfrm>
            <a:off x="47991" y="5581385"/>
            <a:ext cx="1896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Notification Configuration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F87DB1-0CCB-A44D-887F-FA9387657568}"/>
              </a:ext>
            </a:extLst>
          </p:cNvPr>
          <p:cNvCxnSpPr>
            <a:cxnSpLocks/>
          </p:cNvCxnSpPr>
          <p:nvPr/>
        </p:nvCxnSpPr>
        <p:spPr>
          <a:xfrm>
            <a:off x="991263" y="3852456"/>
            <a:ext cx="277391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00DDAC-6149-9941-8610-9A2AA20B6365}"/>
              </a:ext>
            </a:extLst>
          </p:cNvPr>
          <p:cNvCxnSpPr>
            <a:cxnSpLocks/>
          </p:cNvCxnSpPr>
          <p:nvPr/>
        </p:nvCxnSpPr>
        <p:spPr>
          <a:xfrm>
            <a:off x="991263" y="3875416"/>
            <a:ext cx="1" cy="659286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1E96E68-3256-694D-A4DE-08876617D681}"/>
              </a:ext>
            </a:extLst>
          </p:cNvPr>
          <p:cNvSpPr/>
          <p:nvPr/>
        </p:nvSpPr>
        <p:spPr>
          <a:xfrm>
            <a:off x="0" y="3520600"/>
            <a:ext cx="40931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rgbClr val="000000"/>
                </a:solidFill>
                <a:latin typeface="Menlo" panose="020B0609030804020204" pitchFamily="49" charset="0"/>
              </a:rPr>
              <a:t>S3.put_bucket_notification_configuration()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608AA8-5C62-8443-AEDA-E5BCECB39BCD}"/>
              </a:ext>
            </a:extLst>
          </p:cNvPr>
          <p:cNvCxnSpPr>
            <a:cxnSpLocks/>
          </p:cNvCxnSpPr>
          <p:nvPr/>
        </p:nvCxnSpPr>
        <p:spPr>
          <a:xfrm flipV="1">
            <a:off x="6932155" y="4585603"/>
            <a:ext cx="0" cy="65333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F7904FB-FDC5-2148-A688-4846052DFCCF}"/>
              </a:ext>
            </a:extLst>
          </p:cNvPr>
          <p:cNvSpPr/>
          <p:nvPr/>
        </p:nvSpPr>
        <p:spPr>
          <a:xfrm>
            <a:off x="5481665" y="528316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Lambda.add_permission(S3)</a:t>
            </a:r>
          </a:p>
        </p:txBody>
      </p:sp>
      <p:sp>
        <p:nvSpPr>
          <p:cNvPr id="42" name="Slide Number Placeholder 2">
            <a:extLst>
              <a:ext uri="{FF2B5EF4-FFF2-40B4-BE49-F238E27FC236}">
                <a16:creationId xmlns:a16="http://schemas.microsoft.com/office/drawing/2014/main" id="{46AE3E4C-DD55-B445-8231-A423CA7D550C}"/>
              </a:ext>
            </a:extLst>
          </p:cNvPr>
          <p:cNvSpPr txBox="1">
            <a:spLocks/>
          </p:cNvSpPr>
          <p:nvPr/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E0192-C642-4D4F-AE82-A0D0DC02E26B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8F46E9-CBE5-2B45-A191-0097403427F4}"/>
              </a:ext>
            </a:extLst>
          </p:cNvPr>
          <p:cNvSpPr/>
          <p:nvPr/>
        </p:nvSpPr>
        <p:spPr>
          <a:xfrm>
            <a:off x="0" y="1086522"/>
            <a:ext cx="12191999" cy="512308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BF7F6ECB-FA9F-B245-A6F9-EFD1EA7FACF5}"/>
              </a:ext>
            </a:extLst>
          </p:cNvPr>
          <p:cNvGraphicFramePr/>
          <p:nvPr/>
        </p:nvGraphicFramePr>
        <p:xfrm>
          <a:off x="1944665" y="4534702"/>
          <a:ext cx="3475316" cy="18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92D4928-D59C-3A4F-8EF3-B45875C789E3}"/>
              </a:ext>
            </a:extLst>
          </p:cNvPr>
          <p:cNvCxnSpPr>
            <a:cxnSpLocks/>
          </p:cNvCxnSpPr>
          <p:nvPr/>
        </p:nvCxnSpPr>
        <p:spPr>
          <a:xfrm>
            <a:off x="5481665" y="4940416"/>
            <a:ext cx="4415370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2EEFBA-50A9-6E42-8EBE-FD60F026C368}"/>
              </a:ext>
            </a:extLst>
          </p:cNvPr>
          <p:cNvCxnSpPr>
            <a:cxnSpLocks/>
          </p:cNvCxnSpPr>
          <p:nvPr/>
        </p:nvCxnSpPr>
        <p:spPr>
          <a:xfrm flipH="1">
            <a:off x="1335746" y="5402995"/>
            <a:ext cx="503813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2390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2C7F-5B81-1945-B889-B3DFD19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Thumbnail Generator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A789E-6159-B646-9596-6B4F9CEA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5056" y="6291450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9D8F1-2346-7F48-8D5D-A37B080D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02" y="1587443"/>
            <a:ext cx="935892" cy="935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3E1B1-7BB8-0547-AF49-5B6BB00B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37" y="1561066"/>
            <a:ext cx="962269" cy="962269"/>
          </a:xfrm>
          <a:prstGeom prst="rect">
            <a:avLst/>
          </a:prstGeom>
        </p:spPr>
      </p:pic>
      <p:pic>
        <p:nvPicPr>
          <p:cNvPr id="10" name="Graphic 44">
            <a:extLst>
              <a:ext uri="{FF2B5EF4-FFF2-40B4-BE49-F238E27FC236}">
                <a16:creationId xmlns:a16="http://schemas.microsoft.com/office/drawing/2014/main" id="{07B29DFE-D75F-4844-A8AF-455EEBE6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405" y="3480718"/>
            <a:ext cx="775501" cy="77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E65EA-9983-D74F-AFAA-0D15A088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988" y="4811778"/>
            <a:ext cx="688967" cy="8543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112E9A-13D0-684D-BF28-05A85B171B15}"/>
              </a:ext>
            </a:extLst>
          </p:cNvPr>
          <p:cNvCxnSpPr>
            <a:cxnSpLocks/>
          </p:cNvCxnSpPr>
          <p:nvPr/>
        </p:nvCxnSpPr>
        <p:spPr>
          <a:xfrm>
            <a:off x="6894319" y="2320135"/>
            <a:ext cx="0" cy="96715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4FF783-D8A7-234B-8983-62110D4D84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30994" y="2055389"/>
            <a:ext cx="3011854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993C80-30D6-1D4A-86EC-ECB9D369DA3E}"/>
              </a:ext>
            </a:extLst>
          </p:cNvPr>
          <p:cNvCxnSpPr>
            <a:cxnSpLocks/>
          </p:cNvCxnSpPr>
          <p:nvPr/>
        </p:nvCxnSpPr>
        <p:spPr>
          <a:xfrm flipH="1">
            <a:off x="7500150" y="2055389"/>
            <a:ext cx="228599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6C796C-CB16-5F4E-958D-AF6492990463}"/>
              </a:ext>
            </a:extLst>
          </p:cNvPr>
          <p:cNvCxnSpPr>
            <a:cxnSpLocks/>
          </p:cNvCxnSpPr>
          <p:nvPr/>
        </p:nvCxnSpPr>
        <p:spPr>
          <a:xfrm flipH="1">
            <a:off x="7500150" y="3860743"/>
            <a:ext cx="2924906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99255E-3872-7344-9D39-E6F511023E88}"/>
              </a:ext>
            </a:extLst>
          </p:cNvPr>
          <p:cNvCxnSpPr>
            <a:cxnSpLocks/>
          </p:cNvCxnSpPr>
          <p:nvPr/>
        </p:nvCxnSpPr>
        <p:spPr>
          <a:xfrm flipH="1">
            <a:off x="10407472" y="3860743"/>
            <a:ext cx="3771" cy="762977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6E3A5B4-A884-0B43-9261-920D5C2C491B}"/>
              </a:ext>
            </a:extLst>
          </p:cNvPr>
          <p:cNvSpPr txBox="1"/>
          <p:nvPr/>
        </p:nvSpPr>
        <p:spPr>
          <a:xfrm>
            <a:off x="2316451" y="2526713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182AF-5A51-F140-A66F-25BB23F99F6C}"/>
              </a:ext>
            </a:extLst>
          </p:cNvPr>
          <p:cNvSpPr txBox="1"/>
          <p:nvPr/>
        </p:nvSpPr>
        <p:spPr>
          <a:xfrm>
            <a:off x="6321534" y="1439938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64197-02BB-5945-9C27-2C78CA6749C8}"/>
              </a:ext>
            </a:extLst>
          </p:cNvPr>
          <p:cNvSpPr txBox="1"/>
          <p:nvPr/>
        </p:nvSpPr>
        <p:spPr>
          <a:xfrm>
            <a:off x="6331152" y="4316958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82BD9-191F-9F4E-AF8E-CC48F2A9D1D4}"/>
              </a:ext>
            </a:extLst>
          </p:cNvPr>
          <p:cNvSpPr txBox="1"/>
          <p:nvPr/>
        </p:nvSpPr>
        <p:spPr>
          <a:xfrm>
            <a:off x="9786146" y="574794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Zip of code and</a:t>
            </a:r>
          </a:p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dependencies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2684B3-CA80-BA4F-8C1B-955EFE0ECD98}"/>
              </a:ext>
            </a:extLst>
          </p:cNvPr>
          <p:cNvSpPr/>
          <p:nvPr/>
        </p:nvSpPr>
        <p:spPr>
          <a:xfrm>
            <a:off x="3189235" y="1667528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4C872D-4C9D-D740-A1F9-472A9FF27486}"/>
              </a:ext>
            </a:extLst>
          </p:cNvPr>
          <p:cNvSpPr/>
          <p:nvPr/>
        </p:nvSpPr>
        <p:spPr>
          <a:xfrm>
            <a:off x="7467137" y="168175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9D567A-8CBF-FA40-99EE-8814661C3B6B}"/>
              </a:ext>
            </a:extLst>
          </p:cNvPr>
          <p:cNvSpPr/>
          <p:nvPr/>
        </p:nvSpPr>
        <p:spPr>
          <a:xfrm>
            <a:off x="7850976" y="343878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Lambda.create_function()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9168D3-F45D-A74A-87ED-0872EA099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9" y="4630884"/>
            <a:ext cx="688967" cy="85431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EABA08B-EA58-5741-A0A1-AEFB079C8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5975" y="3505143"/>
            <a:ext cx="811815" cy="81181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B88088-9056-804D-BF44-8EE3A42794B9}"/>
              </a:ext>
            </a:extLst>
          </p:cNvPr>
          <p:cNvCxnSpPr>
            <a:cxnSpLocks/>
          </p:cNvCxnSpPr>
          <p:nvPr/>
        </p:nvCxnSpPr>
        <p:spPr>
          <a:xfrm flipH="1">
            <a:off x="4970490" y="3731684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649D22-3C41-2B4C-A706-61666B69952E}"/>
              </a:ext>
            </a:extLst>
          </p:cNvPr>
          <p:cNvCxnSpPr>
            <a:cxnSpLocks/>
          </p:cNvCxnSpPr>
          <p:nvPr/>
        </p:nvCxnSpPr>
        <p:spPr>
          <a:xfrm>
            <a:off x="4992006" y="3980903"/>
            <a:ext cx="1347664" cy="0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B1EFF8-B170-1042-8809-A7535843DA9D}"/>
              </a:ext>
            </a:extLst>
          </p:cNvPr>
          <p:cNvSpPr txBox="1"/>
          <p:nvPr/>
        </p:nvSpPr>
        <p:spPr>
          <a:xfrm>
            <a:off x="3972805" y="4308540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Amazon S3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966780-5F26-A74B-9097-6B7189CC6CC5}"/>
              </a:ext>
            </a:extLst>
          </p:cNvPr>
          <p:cNvSpPr txBox="1"/>
          <p:nvPr/>
        </p:nvSpPr>
        <p:spPr>
          <a:xfrm>
            <a:off x="47991" y="5581385"/>
            <a:ext cx="1896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Notification Configuration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F87DB1-0CCB-A44D-887F-FA9387657568}"/>
              </a:ext>
            </a:extLst>
          </p:cNvPr>
          <p:cNvCxnSpPr>
            <a:cxnSpLocks/>
          </p:cNvCxnSpPr>
          <p:nvPr/>
        </p:nvCxnSpPr>
        <p:spPr>
          <a:xfrm>
            <a:off x="991263" y="3852456"/>
            <a:ext cx="277391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00DDAC-6149-9941-8610-9A2AA20B6365}"/>
              </a:ext>
            </a:extLst>
          </p:cNvPr>
          <p:cNvCxnSpPr>
            <a:cxnSpLocks/>
          </p:cNvCxnSpPr>
          <p:nvPr/>
        </p:nvCxnSpPr>
        <p:spPr>
          <a:xfrm>
            <a:off x="991263" y="3875416"/>
            <a:ext cx="1" cy="659286"/>
          </a:xfrm>
          <a:prstGeom prst="straightConnector1">
            <a:avLst/>
          </a:prstGeom>
          <a:ln w="31750" cap="flat" cmpd="sng" algn="ctr">
            <a:solidFill>
              <a:schemeClr val="tx2">
                <a:lumMod val="40000"/>
                <a:lumOff val="6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1E96E68-3256-694D-A4DE-08876617D681}"/>
              </a:ext>
            </a:extLst>
          </p:cNvPr>
          <p:cNvSpPr/>
          <p:nvPr/>
        </p:nvSpPr>
        <p:spPr>
          <a:xfrm>
            <a:off x="0" y="3520600"/>
            <a:ext cx="40931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rgbClr val="000000"/>
                </a:solidFill>
                <a:latin typeface="Menlo" panose="020B0609030804020204" pitchFamily="49" charset="0"/>
              </a:rPr>
              <a:t>S3.put_bucket_notification_configuration()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6608AA8-5C62-8443-AEDA-E5BCECB39BCD}"/>
              </a:ext>
            </a:extLst>
          </p:cNvPr>
          <p:cNvCxnSpPr>
            <a:cxnSpLocks/>
          </p:cNvCxnSpPr>
          <p:nvPr/>
        </p:nvCxnSpPr>
        <p:spPr>
          <a:xfrm flipV="1">
            <a:off x="6932155" y="4585603"/>
            <a:ext cx="0" cy="653334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F7904FB-FDC5-2148-A688-4846052DFCCF}"/>
              </a:ext>
            </a:extLst>
          </p:cNvPr>
          <p:cNvSpPr/>
          <p:nvPr/>
        </p:nvSpPr>
        <p:spPr>
          <a:xfrm>
            <a:off x="5481665" y="5283169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Lambda.add_permission(S3)</a:t>
            </a:r>
          </a:p>
        </p:txBody>
      </p:sp>
      <p:sp>
        <p:nvSpPr>
          <p:cNvPr id="42" name="Slide Number Placeholder 2">
            <a:extLst>
              <a:ext uri="{FF2B5EF4-FFF2-40B4-BE49-F238E27FC236}">
                <a16:creationId xmlns:a16="http://schemas.microsoft.com/office/drawing/2014/main" id="{46AE3E4C-DD55-B445-8231-A423CA7D550C}"/>
              </a:ext>
            </a:extLst>
          </p:cNvPr>
          <p:cNvSpPr txBox="1">
            <a:spLocks/>
          </p:cNvSpPr>
          <p:nvPr/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0E0192-C642-4D4F-AE82-A0D0DC02E26B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8F46E9-CBE5-2B45-A191-0097403427F4}"/>
              </a:ext>
            </a:extLst>
          </p:cNvPr>
          <p:cNvSpPr/>
          <p:nvPr/>
        </p:nvSpPr>
        <p:spPr>
          <a:xfrm>
            <a:off x="0" y="1086522"/>
            <a:ext cx="12191999" cy="512308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BF7F6ECB-FA9F-B245-A6F9-EFD1EA7FACF5}"/>
              </a:ext>
            </a:extLst>
          </p:cNvPr>
          <p:cNvGraphicFramePr/>
          <p:nvPr/>
        </p:nvGraphicFramePr>
        <p:xfrm>
          <a:off x="1944665" y="4534702"/>
          <a:ext cx="3475316" cy="1819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92D4928-D59C-3A4F-8EF3-B45875C789E3}"/>
              </a:ext>
            </a:extLst>
          </p:cNvPr>
          <p:cNvCxnSpPr>
            <a:cxnSpLocks/>
          </p:cNvCxnSpPr>
          <p:nvPr/>
        </p:nvCxnSpPr>
        <p:spPr>
          <a:xfrm>
            <a:off x="5481665" y="4940416"/>
            <a:ext cx="4415370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2EEFBA-50A9-6E42-8EBE-FD60F026C368}"/>
              </a:ext>
            </a:extLst>
          </p:cNvPr>
          <p:cNvCxnSpPr>
            <a:cxnSpLocks/>
          </p:cNvCxnSpPr>
          <p:nvPr/>
        </p:nvCxnSpPr>
        <p:spPr>
          <a:xfrm flipH="1">
            <a:off x="1335746" y="5402995"/>
            <a:ext cx="503813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BC3965-1997-C14B-A688-25C28ECEDA8D}"/>
              </a:ext>
            </a:extLst>
          </p:cNvPr>
          <p:cNvCxnSpPr>
            <a:cxnSpLocks/>
          </p:cNvCxnSpPr>
          <p:nvPr/>
        </p:nvCxnSpPr>
        <p:spPr>
          <a:xfrm>
            <a:off x="26475" y="2018632"/>
            <a:ext cx="2268460" cy="0"/>
          </a:xfrm>
          <a:prstGeom prst="straightConnector1">
            <a:avLst/>
          </a:prstGeom>
          <a:ln w="38100">
            <a:solidFill>
              <a:srgbClr val="545B64"/>
            </a:solidFill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41B408-D3A5-AD4D-987F-BC412FFAAFD1}"/>
              </a:ext>
            </a:extLst>
          </p:cNvPr>
          <p:cNvCxnSpPr>
            <a:cxnSpLocks/>
          </p:cNvCxnSpPr>
          <p:nvPr/>
        </p:nvCxnSpPr>
        <p:spPr>
          <a:xfrm>
            <a:off x="47991" y="2018632"/>
            <a:ext cx="0" cy="3962620"/>
          </a:xfrm>
          <a:prstGeom prst="line">
            <a:avLst/>
          </a:prstGeom>
          <a:ln w="38100">
            <a:solidFill>
              <a:schemeClr val="tx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AEEEEF-3EB7-704B-A209-DC4A58025818}"/>
              </a:ext>
            </a:extLst>
          </p:cNvPr>
          <p:cNvCxnSpPr>
            <a:cxnSpLocks/>
          </p:cNvCxnSpPr>
          <p:nvPr/>
        </p:nvCxnSpPr>
        <p:spPr>
          <a:xfrm flipH="1">
            <a:off x="26475" y="5981252"/>
            <a:ext cx="1813084" cy="0"/>
          </a:xfrm>
          <a:prstGeom prst="line">
            <a:avLst/>
          </a:prstGeom>
          <a:ln w="38100">
            <a:solidFill>
              <a:schemeClr val="tx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86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E704BBB-F36B-1F4D-B929-F8916B89A1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652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Chailce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620E8E-1D51-3D40-B41E-230AD0DD0C6A}"/>
              </a:ext>
            </a:extLst>
          </p:cNvPr>
          <p:cNvCxnSpPr>
            <a:cxnSpLocks/>
          </p:cNvCxnSpPr>
          <p:nvPr/>
        </p:nvCxnSpPr>
        <p:spPr>
          <a:xfrm>
            <a:off x="4578701" y="1582615"/>
            <a:ext cx="0" cy="480060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A6E0CF2-5EC7-C041-A7FD-5DAD455C7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645" y="2445315"/>
            <a:ext cx="1950829" cy="2434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E3BF2B-8E40-B54D-8178-44ACBC575A2F}"/>
              </a:ext>
            </a:extLst>
          </p:cNvPr>
          <p:cNvSpPr txBox="1"/>
          <p:nvPr/>
        </p:nvSpPr>
        <p:spPr>
          <a:xfrm>
            <a:off x="4797910" y="2445315"/>
            <a:ext cx="72614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Python Serverless Microframework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Create and deploy </a:t>
            </a:r>
            <a:r>
              <a:rPr lang="en-US" sz="2800" dirty="0" err="1"/>
              <a:t>serverless</a:t>
            </a:r>
            <a:r>
              <a:rPr lang="en-US" sz="2800" dirty="0"/>
              <a:t>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Integration with may other AWS services</a:t>
            </a:r>
          </a:p>
        </p:txBody>
      </p:sp>
    </p:spTree>
    <p:extLst>
      <p:ext uri="{BB962C8B-B14F-4D97-AF65-F5344CB8AC3E}">
        <p14:creationId xmlns:p14="http://schemas.microsoft.com/office/powerpoint/2010/main" val="25525336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79E5-F366-1A4F-8F79-4740D3B9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Chalice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B8E56-F4AC-D147-A269-50FD3990A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81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36C326-D912-9E43-AF6E-0DF2B9C178D4}"/>
              </a:ext>
            </a:extLst>
          </p:cNvPr>
          <p:cNvSpPr/>
          <p:nvPr/>
        </p:nvSpPr>
        <p:spPr>
          <a:xfrm>
            <a:off x="266700" y="1387850"/>
            <a:ext cx="8953500" cy="3603697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6AAFF68-41C8-6241-830A-74B15CD0F900}"/>
              </a:ext>
            </a:extLst>
          </p:cNvPr>
          <p:cNvSpPr/>
          <p:nvPr/>
        </p:nvSpPr>
        <p:spPr>
          <a:xfrm>
            <a:off x="1654884" y="1730187"/>
            <a:ext cx="7565316" cy="3261360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31DED-8CC8-494A-BA00-4F6255DE787D}"/>
              </a:ext>
            </a:extLst>
          </p:cNvPr>
          <p:cNvSpPr txBox="1"/>
          <p:nvPr/>
        </p:nvSpPr>
        <p:spPr>
          <a:xfrm>
            <a:off x="825811" y="1251241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Lambda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06042-74EA-6245-B935-E39A1500E814}"/>
              </a:ext>
            </a:extLst>
          </p:cNvPr>
          <p:cNvSpPr txBox="1"/>
          <p:nvPr/>
        </p:nvSpPr>
        <p:spPr>
          <a:xfrm>
            <a:off x="2164080" y="1576298"/>
            <a:ext cx="1258678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handler.py</a:t>
            </a:r>
          </a:p>
        </p:txBody>
      </p:sp>
      <p:pic>
        <p:nvPicPr>
          <p:cNvPr id="8" name="Graphic 44">
            <a:extLst>
              <a:ext uri="{FF2B5EF4-FFF2-40B4-BE49-F238E27FC236}">
                <a16:creationId xmlns:a16="http://schemas.microsoft.com/office/drawing/2014/main" id="{CD7B7EA4-D83E-F547-A81C-F46CE0802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8" y="2327786"/>
            <a:ext cx="602479" cy="60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83BAC0-00BC-F246-8668-AEB2EC976E41}"/>
              </a:ext>
            </a:extLst>
          </p:cNvPr>
          <p:cNvSpPr txBox="1"/>
          <p:nvPr/>
        </p:nvSpPr>
        <p:spPr>
          <a:xfrm>
            <a:off x="392880" y="2998283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A5F813-0ADB-2840-9834-18FCD1D7E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080" y="2122452"/>
            <a:ext cx="3606800" cy="10131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3291F4-6300-7A4D-A59C-AB16047C7B0B}"/>
              </a:ext>
            </a:extLst>
          </p:cNvPr>
          <p:cNvCxnSpPr/>
          <p:nvPr/>
        </p:nvCxnSpPr>
        <p:spPr>
          <a:xfrm>
            <a:off x="1375186" y="2403114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3441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79E5-F366-1A4F-8F79-4740D3B9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Chalice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B8E56-F4AC-D147-A269-50FD3990A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82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36C326-D912-9E43-AF6E-0DF2B9C178D4}"/>
              </a:ext>
            </a:extLst>
          </p:cNvPr>
          <p:cNvSpPr/>
          <p:nvPr/>
        </p:nvSpPr>
        <p:spPr>
          <a:xfrm>
            <a:off x="266700" y="1387850"/>
            <a:ext cx="8953500" cy="3603697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6AAFF68-41C8-6241-830A-74B15CD0F900}"/>
              </a:ext>
            </a:extLst>
          </p:cNvPr>
          <p:cNvSpPr/>
          <p:nvPr/>
        </p:nvSpPr>
        <p:spPr>
          <a:xfrm>
            <a:off x="1654884" y="1730187"/>
            <a:ext cx="7565316" cy="3261360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31DED-8CC8-494A-BA00-4F6255DE787D}"/>
              </a:ext>
            </a:extLst>
          </p:cNvPr>
          <p:cNvSpPr txBox="1"/>
          <p:nvPr/>
        </p:nvSpPr>
        <p:spPr>
          <a:xfrm>
            <a:off x="825811" y="1251241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Lambda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06042-74EA-6245-B935-E39A1500E814}"/>
              </a:ext>
            </a:extLst>
          </p:cNvPr>
          <p:cNvSpPr txBox="1"/>
          <p:nvPr/>
        </p:nvSpPr>
        <p:spPr>
          <a:xfrm>
            <a:off x="2164080" y="1576298"/>
            <a:ext cx="93647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chalice</a:t>
            </a:r>
          </a:p>
        </p:txBody>
      </p:sp>
      <p:pic>
        <p:nvPicPr>
          <p:cNvPr id="8" name="Graphic 44">
            <a:extLst>
              <a:ext uri="{FF2B5EF4-FFF2-40B4-BE49-F238E27FC236}">
                <a16:creationId xmlns:a16="http://schemas.microsoft.com/office/drawing/2014/main" id="{CD7B7EA4-D83E-F547-A81C-F46CE0802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8" y="2327786"/>
            <a:ext cx="602479" cy="60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83BAC0-00BC-F246-8668-AEB2EC976E41}"/>
              </a:ext>
            </a:extLst>
          </p:cNvPr>
          <p:cNvSpPr txBox="1"/>
          <p:nvPr/>
        </p:nvSpPr>
        <p:spPr>
          <a:xfrm>
            <a:off x="392880" y="2998283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3291F4-6300-7A4D-A59C-AB16047C7B0B}"/>
              </a:ext>
            </a:extLst>
          </p:cNvPr>
          <p:cNvCxnSpPr/>
          <p:nvPr/>
        </p:nvCxnSpPr>
        <p:spPr>
          <a:xfrm>
            <a:off x="1375186" y="2403114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CE07CDF-0B94-3541-9250-EA6C462B4C55}"/>
              </a:ext>
            </a:extLst>
          </p:cNvPr>
          <p:cNvSpPr/>
          <p:nvPr/>
        </p:nvSpPr>
        <p:spPr>
          <a:xfrm>
            <a:off x="2418241" y="2144929"/>
            <a:ext cx="6801959" cy="2846618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6DC9C-1194-4844-B0E1-07571D78E764}"/>
              </a:ext>
            </a:extLst>
          </p:cNvPr>
          <p:cNvSpPr txBox="1"/>
          <p:nvPr/>
        </p:nvSpPr>
        <p:spPr>
          <a:xfrm>
            <a:off x="2929665" y="1964049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app.py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9F828D-8720-8447-9BFD-A40B47508E74}"/>
              </a:ext>
            </a:extLst>
          </p:cNvPr>
          <p:cNvCxnSpPr/>
          <p:nvPr/>
        </p:nvCxnSpPr>
        <p:spPr>
          <a:xfrm>
            <a:off x="2095512" y="2387550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D9248DC-E2F0-684B-B18C-9673D2DA2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598" y="2236917"/>
            <a:ext cx="42164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991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79E5-F366-1A4F-8F79-4740D3B9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Chalice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B8E56-F4AC-D147-A269-50FD3990A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83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36C326-D912-9E43-AF6E-0DF2B9C178D4}"/>
              </a:ext>
            </a:extLst>
          </p:cNvPr>
          <p:cNvSpPr/>
          <p:nvPr/>
        </p:nvSpPr>
        <p:spPr>
          <a:xfrm>
            <a:off x="266700" y="1387850"/>
            <a:ext cx="8953500" cy="3603697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6AAFF68-41C8-6241-830A-74B15CD0F900}"/>
              </a:ext>
            </a:extLst>
          </p:cNvPr>
          <p:cNvSpPr/>
          <p:nvPr/>
        </p:nvSpPr>
        <p:spPr>
          <a:xfrm>
            <a:off x="1654884" y="1730187"/>
            <a:ext cx="7565316" cy="3261360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31DED-8CC8-494A-BA00-4F6255DE787D}"/>
              </a:ext>
            </a:extLst>
          </p:cNvPr>
          <p:cNvSpPr txBox="1"/>
          <p:nvPr/>
        </p:nvSpPr>
        <p:spPr>
          <a:xfrm>
            <a:off x="825811" y="1251241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Lambda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06042-74EA-6245-B935-E39A1500E814}"/>
              </a:ext>
            </a:extLst>
          </p:cNvPr>
          <p:cNvSpPr txBox="1"/>
          <p:nvPr/>
        </p:nvSpPr>
        <p:spPr>
          <a:xfrm>
            <a:off x="2164080" y="1576298"/>
            <a:ext cx="93647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chalice</a:t>
            </a:r>
          </a:p>
        </p:txBody>
      </p:sp>
      <p:pic>
        <p:nvPicPr>
          <p:cNvPr id="8" name="Graphic 44">
            <a:extLst>
              <a:ext uri="{FF2B5EF4-FFF2-40B4-BE49-F238E27FC236}">
                <a16:creationId xmlns:a16="http://schemas.microsoft.com/office/drawing/2014/main" id="{CD7B7EA4-D83E-F547-A81C-F46CE0802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8" y="2327786"/>
            <a:ext cx="602479" cy="60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83BAC0-00BC-F246-8668-AEB2EC976E41}"/>
              </a:ext>
            </a:extLst>
          </p:cNvPr>
          <p:cNvSpPr txBox="1"/>
          <p:nvPr/>
        </p:nvSpPr>
        <p:spPr>
          <a:xfrm>
            <a:off x="392880" y="2998283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3291F4-6300-7A4D-A59C-AB16047C7B0B}"/>
              </a:ext>
            </a:extLst>
          </p:cNvPr>
          <p:cNvCxnSpPr/>
          <p:nvPr/>
        </p:nvCxnSpPr>
        <p:spPr>
          <a:xfrm>
            <a:off x="1375186" y="2403114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CE07CDF-0B94-3541-9250-EA6C462B4C55}"/>
              </a:ext>
            </a:extLst>
          </p:cNvPr>
          <p:cNvSpPr/>
          <p:nvPr/>
        </p:nvSpPr>
        <p:spPr>
          <a:xfrm>
            <a:off x="2418241" y="2144929"/>
            <a:ext cx="6801959" cy="2846618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6DC9C-1194-4844-B0E1-07571D78E764}"/>
              </a:ext>
            </a:extLst>
          </p:cNvPr>
          <p:cNvSpPr txBox="1"/>
          <p:nvPr/>
        </p:nvSpPr>
        <p:spPr>
          <a:xfrm>
            <a:off x="2929665" y="1964049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app.py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9F828D-8720-8447-9BFD-A40B47508E74}"/>
              </a:ext>
            </a:extLst>
          </p:cNvPr>
          <p:cNvCxnSpPr/>
          <p:nvPr/>
        </p:nvCxnSpPr>
        <p:spPr>
          <a:xfrm>
            <a:off x="2095512" y="2387550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D9248DC-E2F0-684B-B18C-9673D2DA2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598" y="2236917"/>
            <a:ext cx="4216400" cy="2247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580E9D6-6873-FC41-9600-6B4E59A38774}"/>
              </a:ext>
            </a:extLst>
          </p:cNvPr>
          <p:cNvSpPr/>
          <p:nvPr/>
        </p:nvSpPr>
        <p:spPr>
          <a:xfrm>
            <a:off x="3801998" y="5252399"/>
            <a:ext cx="6450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000000"/>
                </a:solidFill>
                <a:latin typeface="+mj-lt"/>
              </a:rPr>
              <a:t>app</a:t>
            </a:r>
            <a:r>
              <a:rPr lang="en-IN" sz="1400" dirty="0">
                <a:solidFill>
                  <a:srgbClr val="000000"/>
                </a:solidFill>
                <a:latin typeface="+mj-lt"/>
              </a:rPr>
              <a:t> defined at module level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2F0442-DFC8-E540-8B04-59CB2CE4A4DE}"/>
              </a:ext>
            </a:extLst>
          </p:cNvPr>
          <p:cNvSpPr/>
          <p:nvPr/>
        </p:nvSpPr>
        <p:spPr>
          <a:xfrm>
            <a:off x="3181598" y="5164607"/>
            <a:ext cx="417635" cy="4833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A06F0C-320B-0A4D-B650-90A11799C64F}"/>
              </a:ext>
            </a:extLst>
          </p:cNvPr>
          <p:cNvCxnSpPr>
            <a:cxnSpLocks/>
          </p:cNvCxnSpPr>
          <p:nvPr/>
        </p:nvCxnSpPr>
        <p:spPr>
          <a:xfrm>
            <a:off x="2740970" y="3010735"/>
            <a:ext cx="356156" cy="0"/>
          </a:xfrm>
          <a:prstGeom prst="straightConnector1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4FA5B5-49E5-6E4B-80CF-BB01B5EA0392}"/>
              </a:ext>
            </a:extLst>
          </p:cNvPr>
          <p:cNvCxnSpPr/>
          <p:nvPr/>
        </p:nvCxnSpPr>
        <p:spPr>
          <a:xfrm>
            <a:off x="2740970" y="3009041"/>
            <a:ext cx="0" cy="2408004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5DCFEC-8483-1F42-81CE-3089CA4B3035}"/>
              </a:ext>
            </a:extLst>
          </p:cNvPr>
          <p:cNvCxnSpPr>
            <a:cxnSpLocks/>
          </p:cNvCxnSpPr>
          <p:nvPr/>
        </p:nvCxnSpPr>
        <p:spPr>
          <a:xfrm>
            <a:off x="2740970" y="5417045"/>
            <a:ext cx="440628" cy="2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8431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79E5-F366-1A4F-8F79-4740D3B9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Chalice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B8E56-F4AC-D147-A269-50FD3990A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84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36C326-D912-9E43-AF6E-0DF2B9C178D4}"/>
              </a:ext>
            </a:extLst>
          </p:cNvPr>
          <p:cNvSpPr/>
          <p:nvPr/>
        </p:nvSpPr>
        <p:spPr>
          <a:xfrm>
            <a:off x="266700" y="1387850"/>
            <a:ext cx="8953500" cy="3603697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6AAFF68-41C8-6241-830A-74B15CD0F900}"/>
              </a:ext>
            </a:extLst>
          </p:cNvPr>
          <p:cNvSpPr/>
          <p:nvPr/>
        </p:nvSpPr>
        <p:spPr>
          <a:xfrm>
            <a:off x="1654884" y="1730187"/>
            <a:ext cx="7565316" cy="3261360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31DED-8CC8-494A-BA00-4F6255DE787D}"/>
              </a:ext>
            </a:extLst>
          </p:cNvPr>
          <p:cNvSpPr txBox="1"/>
          <p:nvPr/>
        </p:nvSpPr>
        <p:spPr>
          <a:xfrm>
            <a:off x="825811" y="1251241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Lambda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06042-74EA-6245-B935-E39A1500E814}"/>
              </a:ext>
            </a:extLst>
          </p:cNvPr>
          <p:cNvSpPr txBox="1"/>
          <p:nvPr/>
        </p:nvSpPr>
        <p:spPr>
          <a:xfrm>
            <a:off x="2164080" y="1576298"/>
            <a:ext cx="93647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chalice</a:t>
            </a:r>
          </a:p>
        </p:txBody>
      </p:sp>
      <p:pic>
        <p:nvPicPr>
          <p:cNvPr id="8" name="Graphic 44">
            <a:extLst>
              <a:ext uri="{FF2B5EF4-FFF2-40B4-BE49-F238E27FC236}">
                <a16:creationId xmlns:a16="http://schemas.microsoft.com/office/drawing/2014/main" id="{CD7B7EA4-D83E-F547-A81C-F46CE0802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8" y="2327786"/>
            <a:ext cx="602479" cy="60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83BAC0-00BC-F246-8668-AEB2EC976E41}"/>
              </a:ext>
            </a:extLst>
          </p:cNvPr>
          <p:cNvSpPr txBox="1"/>
          <p:nvPr/>
        </p:nvSpPr>
        <p:spPr>
          <a:xfrm>
            <a:off x="392880" y="2998283"/>
            <a:ext cx="112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Lambda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3291F4-6300-7A4D-A59C-AB16047C7B0B}"/>
              </a:ext>
            </a:extLst>
          </p:cNvPr>
          <p:cNvCxnSpPr/>
          <p:nvPr/>
        </p:nvCxnSpPr>
        <p:spPr>
          <a:xfrm>
            <a:off x="1375186" y="2403114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CE07CDF-0B94-3541-9250-EA6C462B4C55}"/>
              </a:ext>
            </a:extLst>
          </p:cNvPr>
          <p:cNvSpPr/>
          <p:nvPr/>
        </p:nvSpPr>
        <p:spPr>
          <a:xfrm>
            <a:off x="2418241" y="2144929"/>
            <a:ext cx="6801959" cy="2846618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6DC9C-1194-4844-B0E1-07571D78E764}"/>
              </a:ext>
            </a:extLst>
          </p:cNvPr>
          <p:cNvSpPr txBox="1"/>
          <p:nvPr/>
        </p:nvSpPr>
        <p:spPr>
          <a:xfrm>
            <a:off x="2929665" y="1964049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app.py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9F828D-8720-8447-9BFD-A40B47508E74}"/>
              </a:ext>
            </a:extLst>
          </p:cNvPr>
          <p:cNvCxnSpPr/>
          <p:nvPr/>
        </p:nvCxnSpPr>
        <p:spPr>
          <a:xfrm>
            <a:off x="2095512" y="2387550"/>
            <a:ext cx="645458" cy="0"/>
          </a:xfrm>
          <a:prstGeom prst="straightConnector1">
            <a:avLst/>
          </a:prstGeom>
          <a:ln w="31750">
            <a:solidFill>
              <a:srgbClr val="545B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D9248DC-E2F0-684B-B18C-9673D2DA2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598" y="2236917"/>
            <a:ext cx="4216400" cy="2247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580E9D6-6873-FC41-9600-6B4E59A38774}"/>
              </a:ext>
            </a:extLst>
          </p:cNvPr>
          <p:cNvSpPr/>
          <p:nvPr/>
        </p:nvSpPr>
        <p:spPr>
          <a:xfrm>
            <a:off x="3801998" y="5252399"/>
            <a:ext cx="6450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000000"/>
                </a:solidFill>
                <a:latin typeface="+mj-lt"/>
              </a:rPr>
              <a:t>app</a:t>
            </a:r>
            <a:r>
              <a:rPr lang="en-IN" sz="1400" dirty="0">
                <a:solidFill>
                  <a:srgbClr val="000000"/>
                </a:solidFill>
                <a:latin typeface="+mj-lt"/>
              </a:rPr>
              <a:t> defined at module level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2F0442-DFC8-E540-8B04-59CB2CE4A4DE}"/>
              </a:ext>
            </a:extLst>
          </p:cNvPr>
          <p:cNvSpPr/>
          <p:nvPr/>
        </p:nvSpPr>
        <p:spPr>
          <a:xfrm>
            <a:off x="3181598" y="5164607"/>
            <a:ext cx="417635" cy="4833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A06F0C-320B-0A4D-B650-90A11799C64F}"/>
              </a:ext>
            </a:extLst>
          </p:cNvPr>
          <p:cNvCxnSpPr>
            <a:cxnSpLocks/>
          </p:cNvCxnSpPr>
          <p:nvPr/>
        </p:nvCxnSpPr>
        <p:spPr>
          <a:xfrm>
            <a:off x="2740970" y="3010735"/>
            <a:ext cx="356156" cy="0"/>
          </a:xfrm>
          <a:prstGeom prst="straightConnector1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4FA5B5-49E5-6E4B-80CF-BB01B5EA0392}"/>
              </a:ext>
            </a:extLst>
          </p:cNvPr>
          <p:cNvCxnSpPr/>
          <p:nvPr/>
        </p:nvCxnSpPr>
        <p:spPr>
          <a:xfrm>
            <a:off x="2740970" y="3009041"/>
            <a:ext cx="0" cy="2408004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5DCFEC-8483-1F42-81CE-3089CA4B3035}"/>
              </a:ext>
            </a:extLst>
          </p:cNvPr>
          <p:cNvCxnSpPr>
            <a:cxnSpLocks/>
          </p:cNvCxnSpPr>
          <p:nvPr/>
        </p:nvCxnSpPr>
        <p:spPr>
          <a:xfrm>
            <a:off x="2740970" y="5417045"/>
            <a:ext cx="440628" cy="2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DA0E75-8EA7-434D-BEB9-EB0938D6D1C0}"/>
              </a:ext>
            </a:extLst>
          </p:cNvPr>
          <p:cNvSpPr/>
          <p:nvPr/>
        </p:nvSpPr>
        <p:spPr>
          <a:xfrm>
            <a:off x="3801998" y="5831784"/>
            <a:ext cx="6450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+mj-lt"/>
              </a:rPr>
              <a:t>one or more </a:t>
            </a:r>
            <a:r>
              <a:rPr lang="en-IN" sz="1400" b="1" dirty="0">
                <a:solidFill>
                  <a:srgbClr val="000000"/>
                </a:solidFill>
                <a:latin typeface="+mj-lt"/>
              </a:rPr>
              <a:t>decorators</a:t>
            </a:r>
            <a:r>
              <a:rPr lang="en-IN" sz="1400" dirty="0">
                <a:solidFill>
                  <a:srgbClr val="000000"/>
                </a:solidFill>
                <a:latin typeface="+mj-lt"/>
              </a:rPr>
              <a:t> can be defined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311EA1-5568-8844-92AE-C2EC25EEE0CD}"/>
              </a:ext>
            </a:extLst>
          </p:cNvPr>
          <p:cNvSpPr/>
          <p:nvPr/>
        </p:nvSpPr>
        <p:spPr>
          <a:xfrm>
            <a:off x="3181598" y="5743992"/>
            <a:ext cx="417635" cy="4833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7BA1689-978D-B14C-AC26-B5A86FC2AE8C}"/>
              </a:ext>
            </a:extLst>
          </p:cNvPr>
          <p:cNvCxnSpPr>
            <a:cxnSpLocks/>
          </p:cNvCxnSpPr>
          <p:nvPr/>
        </p:nvCxnSpPr>
        <p:spPr>
          <a:xfrm>
            <a:off x="2574063" y="3575517"/>
            <a:ext cx="523063" cy="0"/>
          </a:xfrm>
          <a:prstGeom prst="straightConnector1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A56F50-C965-4A49-8F72-D6D5446498ED}"/>
              </a:ext>
            </a:extLst>
          </p:cNvPr>
          <p:cNvCxnSpPr/>
          <p:nvPr/>
        </p:nvCxnSpPr>
        <p:spPr>
          <a:xfrm>
            <a:off x="2574063" y="3573823"/>
            <a:ext cx="0" cy="2408004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A4CC7C-0F80-CF47-9D03-6129D25B977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574063" y="5981827"/>
            <a:ext cx="607535" cy="3847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6953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A523-EEB4-4F45-BD69-F4981D44C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347032-2CCC-A641-B96C-9694925CF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314A9-4371-8646-908F-45135178D939}"/>
              </a:ext>
            </a:extLst>
          </p:cNvPr>
          <p:cNvSpPr/>
          <p:nvPr/>
        </p:nvSpPr>
        <p:spPr>
          <a:xfrm>
            <a:off x="553613" y="1377070"/>
            <a:ext cx="106343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  <a:p>
            <a:endParaRPr lang="en-IN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Creating deployment package.</a:t>
            </a: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Updating policy for IAM role: helloworld-dev</a:t>
            </a: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Creating lambda function: helloworld-dev-</a:t>
            </a:r>
            <a:r>
              <a:rPr lang="en-IN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hello_world</a:t>
            </a:r>
            <a:endParaRPr lang="en-IN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Deleting Rest API: 56mbn4ke87</a:t>
            </a: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Deleting function: arn:aws:lambda:us-west-2:635100884080:function:helloworld-dev</a:t>
            </a: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Resources deployed:</a:t>
            </a:r>
          </a:p>
          <a:p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  - Lambda ARN: arn:aws:lambda:us-west-2:635100884080:function:helloworld-dev-hello_world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01C406-7CD9-BC4C-BB0F-F676D3278670}"/>
              </a:ext>
            </a:extLst>
          </p:cNvPr>
          <p:cNvSpPr/>
          <p:nvPr/>
        </p:nvSpPr>
        <p:spPr>
          <a:xfrm>
            <a:off x="553613" y="392671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$ chalice invoke -n hello_world</a:t>
            </a:r>
          </a:p>
          <a:p>
            <a:endParaRPr lang="en-US" sz="1400" b="1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"hello world!"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F99BE8-DDFE-B34E-910A-0BFDED7AD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0" y="3926717"/>
            <a:ext cx="4216400" cy="22479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991270-0063-C048-9E82-E245DD8A3799}"/>
              </a:ext>
            </a:extLst>
          </p:cNvPr>
          <p:cNvCxnSpPr>
            <a:cxnSpLocks/>
          </p:cNvCxnSpPr>
          <p:nvPr/>
        </p:nvCxnSpPr>
        <p:spPr>
          <a:xfrm>
            <a:off x="4744122" y="5522652"/>
            <a:ext cx="1126661" cy="0"/>
          </a:xfrm>
          <a:prstGeom prst="straightConnector1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1B8295-BDDD-E642-A425-E89E7C85B211}"/>
              </a:ext>
            </a:extLst>
          </p:cNvPr>
          <p:cNvCxnSpPr>
            <a:cxnSpLocks/>
          </p:cNvCxnSpPr>
          <p:nvPr/>
        </p:nvCxnSpPr>
        <p:spPr>
          <a:xfrm>
            <a:off x="4757865" y="4084057"/>
            <a:ext cx="0" cy="1442511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2E9927-E98B-354C-A3F9-C8E2D5223E0A}"/>
              </a:ext>
            </a:extLst>
          </p:cNvPr>
          <p:cNvCxnSpPr>
            <a:cxnSpLocks/>
          </p:cNvCxnSpPr>
          <p:nvPr/>
        </p:nvCxnSpPr>
        <p:spPr>
          <a:xfrm>
            <a:off x="4133924" y="4084057"/>
            <a:ext cx="607535" cy="3847"/>
          </a:xfrm>
          <a:prstGeom prst="line">
            <a:avLst/>
          </a:prstGeom>
          <a:ln w="22225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38C1438-1BFC-6146-9227-D106DAEB7432}"/>
              </a:ext>
            </a:extLst>
          </p:cNvPr>
          <p:cNvSpPr/>
          <p:nvPr/>
        </p:nvSpPr>
        <p:spPr>
          <a:xfrm>
            <a:off x="5884527" y="3756096"/>
            <a:ext cx="4969338" cy="2321975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E85253-CBD5-A44A-B672-2E32870EC19E}"/>
              </a:ext>
            </a:extLst>
          </p:cNvPr>
          <p:cNvSpPr txBox="1"/>
          <p:nvPr/>
        </p:nvSpPr>
        <p:spPr>
          <a:xfrm>
            <a:off x="6235076" y="3579016"/>
            <a:ext cx="829073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app.py</a:t>
            </a:r>
          </a:p>
        </p:txBody>
      </p:sp>
    </p:spTree>
    <p:extLst>
      <p:ext uri="{BB962C8B-B14F-4D97-AF65-F5344CB8AC3E}">
        <p14:creationId xmlns:p14="http://schemas.microsoft.com/office/powerpoint/2010/main" val="25642218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93BCB-9BB8-F44D-BBA3-DA361058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6219457" cy="4973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884E7D-0C00-6A48-870C-19885EF92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98" y="1007537"/>
            <a:ext cx="5824774" cy="525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869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C9EE3-A984-1649-84B9-3D53B66B1AF9}"/>
              </a:ext>
            </a:extLst>
          </p:cNvPr>
          <p:cNvSpPr txBox="1"/>
          <p:nvPr/>
        </p:nvSpPr>
        <p:spPr>
          <a:xfrm>
            <a:off x="8923901" y="1305021"/>
            <a:ext cx="2307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3</a:t>
            </a:r>
            <a:r>
              <a:rPr lang="en-IN" sz="1400" baseline="30000" dirty="0">
                <a:solidFill>
                  <a:schemeClr val="accent1"/>
                </a:solidFill>
              </a:rPr>
              <a:t>rd</a:t>
            </a:r>
            <a:r>
              <a:rPr lang="en-IN" sz="1400" dirty="0">
                <a:solidFill>
                  <a:schemeClr val="accent1"/>
                </a:solidFill>
              </a:rPr>
              <a:t> party extensions automatically handled from </a:t>
            </a:r>
            <a:r>
              <a:rPr lang="en-IN" sz="1400" b="1" dirty="0">
                <a:solidFill>
                  <a:schemeClr val="accent1"/>
                </a:solidFill>
              </a:rPr>
              <a:t>requirements.txt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B21A88-CEED-FE4F-A0D2-1731539C4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5824774" cy="52567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3AAFB5-6F45-2F47-9BFD-A6E62E58588B}"/>
              </a:ext>
            </a:extLst>
          </p:cNvPr>
          <p:cNvSpPr/>
          <p:nvPr/>
        </p:nvSpPr>
        <p:spPr>
          <a:xfrm>
            <a:off x="1" y="2086984"/>
            <a:ext cx="8778240" cy="412262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7E1613-AFF3-6945-885E-7FCCBE7E7895}"/>
              </a:ext>
            </a:extLst>
          </p:cNvPr>
          <p:cNvCxnSpPr>
            <a:cxnSpLocks/>
          </p:cNvCxnSpPr>
          <p:nvPr/>
        </p:nvCxnSpPr>
        <p:spPr>
          <a:xfrm flipH="1">
            <a:off x="3046484" y="1635841"/>
            <a:ext cx="5731756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9215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88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FF7C04-89A1-1D4C-871F-65ECB61F10A3}"/>
              </a:ext>
            </a:extLst>
          </p:cNvPr>
          <p:cNvSpPr/>
          <p:nvPr/>
        </p:nvSpPr>
        <p:spPr>
          <a:xfrm>
            <a:off x="-1" y="1104717"/>
            <a:ext cx="12191999" cy="88544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798342-755B-5440-9066-3257AB9AF73E}"/>
              </a:ext>
            </a:extLst>
          </p:cNvPr>
          <p:cNvSpPr txBox="1"/>
          <p:nvPr/>
        </p:nvSpPr>
        <p:spPr>
          <a:xfrm>
            <a:off x="8659906" y="2170297"/>
            <a:ext cx="2872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Client created in module scope</a:t>
            </a:r>
          </a:p>
          <a:p>
            <a:pPr algn="ctr"/>
            <a:r>
              <a:rPr lang="en-IN" sz="1400" dirty="0">
                <a:solidFill>
                  <a:schemeClr val="accent1"/>
                </a:solidFill>
              </a:rPr>
              <a:t>Only part of </a:t>
            </a:r>
            <a:r>
              <a:rPr lang="en-IN" sz="1400" b="1" dirty="0">
                <a:solidFill>
                  <a:schemeClr val="accent1"/>
                </a:solidFill>
              </a:rPr>
              <a:t>cold-start time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985CEC3-B76D-A140-A0A4-A96D50948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5824774" cy="525673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92BFEE6-7A9F-D44A-B89D-83CB60784BEE}"/>
              </a:ext>
            </a:extLst>
          </p:cNvPr>
          <p:cNvSpPr/>
          <p:nvPr/>
        </p:nvSpPr>
        <p:spPr>
          <a:xfrm>
            <a:off x="0" y="2671988"/>
            <a:ext cx="12191999" cy="353761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9A0BC0-49E0-3341-AE67-B8817EC32B74}"/>
              </a:ext>
            </a:extLst>
          </p:cNvPr>
          <p:cNvCxnSpPr>
            <a:cxnSpLocks/>
          </p:cNvCxnSpPr>
          <p:nvPr/>
        </p:nvCxnSpPr>
        <p:spPr>
          <a:xfrm flipH="1">
            <a:off x="3381083" y="2431907"/>
            <a:ext cx="5278823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2501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FF7C04-89A1-1D4C-871F-65ECB61F10A3}"/>
              </a:ext>
            </a:extLst>
          </p:cNvPr>
          <p:cNvSpPr/>
          <p:nvPr/>
        </p:nvSpPr>
        <p:spPr>
          <a:xfrm>
            <a:off x="-1" y="1104717"/>
            <a:ext cx="12191999" cy="88544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F22F44-3FBD-3F49-AB65-86F841E6A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5824774" cy="5256738"/>
          </a:xfrm>
          <a:prstGeom prst="rect">
            <a:avLst/>
          </a:prstGeom>
        </p:spPr>
      </p:pic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FEBEF0A7-042A-524C-97C7-4F3ADD625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89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577AF1-C25B-004B-8891-A0729162D3CE}"/>
              </a:ext>
            </a:extLst>
          </p:cNvPr>
          <p:cNvSpPr/>
          <p:nvPr/>
        </p:nvSpPr>
        <p:spPr>
          <a:xfrm>
            <a:off x="0" y="2671989"/>
            <a:ext cx="12191999" cy="340184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79DC72-E7B2-7F46-938C-7B2233B4A962}"/>
              </a:ext>
            </a:extLst>
          </p:cNvPr>
          <p:cNvCxnSpPr>
            <a:cxnSpLocks/>
          </p:cNvCxnSpPr>
          <p:nvPr/>
        </p:nvCxnSpPr>
        <p:spPr>
          <a:xfrm flipH="1">
            <a:off x="3381083" y="2431907"/>
            <a:ext cx="5278823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7A27776-DAE4-1549-95D2-B3E7F37C1036}"/>
              </a:ext>
            </a:extLst>
          </p:cNvPr>
          <p:cNvSpPr txBox="1"/>
          <p:nvPr/>
        </p:nvSpPr>
        <p:spPr>
          <a:xfrm>
            <a:off x="8659906" y="2170297"/>
            <a:ext cx="2872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Client created in module scope</a:t>
            </a:r>
          </a:p>
          <a:p>
            <a:pPr algn="ctr"/>
            <a:r>
              <a:rPr lang="en-IN" sz="1400" dirty="0">
                <a:solidFill>
                  <a:schemeClr val="accent1"/>
                </a:solidFill>
              </a:rPr>
              <a:t>Only part of </a:t>
            </a:r>
            <a:r>
              <a:rPr lang="en-IN" sz="1400" b="1" dirty="0">
                <a:solidFill>
                  <a:schemeClr val="accent1"/>
                </a:solidFill>
              </a:rPr>
              <a:t>cold-start time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403E66-BE8D-B747-BFDA-8986FFB01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3573495"/>
            <a:ext cx="12192000" cy="2500335"/>
          </a:xfrm>
          <a:prstGeom prst="rect">
            <a:avLst/>
          </a:prstGeom>
          <a:solidFill>
            <a:srgbClr val="FFFFFF">
              <a:alpha val="35000"/>
            </a:srgbClr>
          </a:solidFill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45919B-E174-A741-A410-8FEFF0B7A2B4}"/>
              </a:ext>
            </a:extLst>
          </p:cNvPr>
          <p:cNvCxnSpPr>
            <a:cxnSpLocks/>
          </p:cNvCxnSpPr>
          <p:nvPr/>
        </p:nvCxnSpPr>
        <p:spPr>
          <a:xfrm>
            <a:off x="5984709" y="3584253"/>
            <a:ext cx="3235491" cy="0"/>
          </a:xfrm>
          <a:prstGeom prst="line">
            <a:avLst/>
          </a:prstGeom>
          <a:ln w="31750">
            <a:solidFill>
              <a:schemeClr val="accent3"/>
            </a:solidFill>
            <a:headEnd type="triangle" w="med" len="sm"/>
            <a:tailEnd type="triangl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2125879-90FA-594A-8594-D3775F73F8F9}"/>
              </a:ext>
            </a:extLst>
          </p:cNvPr>
          <p:cNvSpPr txBox="1"/>
          <p:nvPr/>
        </p:nvSpPr>
        <p:spPr>
          <a:xfrm>
            <a:off x="6318167" y="3207668"/>
            <a:ext cx="25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Module Import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F330B277-E783-894A-811E-DC830A0F7269}"/>
              </a:ext>
            </a:extLst>
          </p:cNvPr>
          <p:cNvCxnSpPr>
            <a:cxnSpLocks/>
          </p:cNvCxnSpPr>
          <p:nvPr/>
        </p:nvCxnSpPr>
        <p:spPr>
          <a:xfrm rot="10800000">
            <a:off x="3381084" y="2578100"/>
            <a:ext cx="4238919" cy="629568"/>
          </a:xfrm>
          <a:prstGeom prst="curvedConnector3">
            <a:avLst>
              <a:gd name="adj1" fmla="val -34"/>
            </a:avLst>
          </a:prstGeom>
          <a:ln w="31750">
            <a:solidFill>
              <a:schemeClr val="accent3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245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A74B-160E-4E4E-B5FE-2D30D62E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AWS Lambda Function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DA968-F5BC-B246-986E-FBCDD5F672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E650F5-A0EE-2446-B5C8-764FE9AFCEB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EDF7-E465-2742-B356-EB299E3A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56296"/>
            <a:ext cx="3606800" cy="1013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37B754-1F4E-EB4F-80BD-5692458E5DBF}"/>
              </a:ext>
            </a:extLst>
          </p:cNvPr>
          <p:cNvSpPr txBox="1"/>
          <p:nvPr/>
        </p:nvSpPr>
        <p:spPr>
          <a:xfrm>
            <a:off x="6667500" y="1473200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python function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43A9D-A4E9-8A40-BEAB-C41FAA92D947}"/>
              </a:ext>
            </a:extLst>
          </p:cNvPr>
          <p:cNvSpPr/>
          <p:nvPr/>
        </p:nvSpPr>
        <p:spPr>
          <a:xfrm>
            <a:off x="6115050" y="1439793"/>
            <a:ext cx="419100" cy="43614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DF573F-5DED-5C4F-8B4D-94DF42894B53}"/>
              </a:ext>
            </a:extLst>
          </p:cNvPr>
          <p:cNvCxnSpPr/>
          <p:nvPr/>
        </p:nvCxnSpPr>
        <p:spPr>
          <a:xfrm>
            <a:off x="1168400" y="1206500"/>
            <a:ext cx="0" cy="266700"/>
          </a:xfrm>
          <a:prstGeom prst="straightConnector1">
            <a:avLst/>
          </a:prstGeom>
          <a:ln>
            <a:headEnd type="none" w="med" len="sm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8B2B6C45-4EE7-3648-B201-5148504D1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733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F2659-B1A7-9C4D-8A05-DC7B4E7175C4}"/>
              </a:ext>
            </a:extLst>
          </p:cNvPr>
          <p:cNvSpPr txBox="1"/>
          <p:nvPr/>
        </p:nvSpPr>
        <p:spPr>
          <a:xfrm>
            <a:off x="8251115" y="2756996"/>
            <a:ext cx="371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Trigger function when object is uploaded to </a:t>
            </a:r>
          </a:p>
          <a:p>
            <a:pPr algn="ctr"/>
            <a:r>
              <a:rPr lang="en-IN" sz="1400" b="1" dirty="0">
                <a:solidFill>
                  <a:schemeClr val="accent1"/>
                </a:solidFill>
              </a:rPr>
              <a:t>S3://</a:t>
            </a:r>
            <a:r>
              <a:rPr lang="en-IN" sz="1400" b="1" dirty="0" err="1">
                <a:solidFill>
                  <a:schemeClr val="accent1"/>
                </a:solidFill>
              </a:rPr>
              <a:t>mydemoimgbucket</a:t>
            </a:r>
            <a:r>
              <a:rPr lang="en-IN" sz="1400" b="1" dirty="0">
                <a:solidFill>
                  <a:schemeClr val="accent1"/>
                </a:solidFill>
              </a:rPr>
              <a:t>/.jpg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2A0948-4EB2-4B4A-A2D3-60E1491B7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5824774" cy="52567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7EBE2BD-9747-E44C-B450-547B7C33B16A}"/>
              </a:ext>
            </a:extLst>
          </p:cNvPr>
          <p:cNvSpPr/>
          <p:nvPr/>
        </p:nvSpPr>
        <p:spPr>
          <a:xfrm>
            <a:off x="0" y="1007537"/>
            <a:ext cx="8251115" cy="1606571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3324B7-056F-5A45-AEC1-77A096848168}"/>
              </a:ext>
            </a:extLst>
          </p:cNvPr>
          <p:cNvSpPr/>
          <p:nvPr/>
        </p:nvSpPr>
        <p:spPr>
          <a:xfrm>
            <a:off x="0" y="3216567"/>
            <a:ext cx="8251116" cy="3047708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AFB93F-54B7-6241-A023-6A12CF7A34C1}"/>
              </a:ext>
            </a:extLst>
          </p:cNvPr>
          <p:cNvCxnSpPr>
            <a:cxnSpLocks/>
          </p:cNvCxnSpPr>
          <p:nvPr/>
        </p:nvCxnSpPr>
        <p:spPr>
          <a:xfrm flipH="1">
            <a:off x="5206701" y="3018606"/>
            <a:ext cx="3044414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5600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9AECA4-2F0A-5145-AB6A-9DD608270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5824774" cy="52567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34AB27-3E1E-5143-940F-A424E8F26BC6}"/>
              </a:ext>
            </a:extLst>
          </p:cNvPr>
          <p:cNvSpPr/>
          <p:nvPr/>
        </p:nvSpPr>
        <p:spPr>
          <a:xfrm>
            <a:off x="0" y="1007537"/>
            <a:ext cx="8251115" cy="234872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6BD3E3-D4DC-3B4F-A7F6-247111BD196A}"/>
              </a:ext>
            </a:extLst>
          </p:cNvPr>
          <p:cNvSpPr/>
          <p:nvPr/>
        </p:nvSpPr>
        <p:spPr>
          <a:xfrm>
            <a:off x="0" y="3969571"/>
            <a:ext cx="8251116" cy="2294704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0370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CB92E-851F-6447-9008-DACEFD2BD7E9}"/>
              </a:ext>
            </a:extLst>
          </p:cNvPr>
          <p:cNvSpPr txBox="1"/>
          <p:nvPr/>
        </p:nvSpPr>
        <p:spPr>
          <a:xfrm>
            <a:off x="8584602" y="3660493"/>
            <a:ext cx="34962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Event dictionary mapped to python object </a:t>
            </a:r>
            <a:r>
              <a:rPr lang="en-IN" sz="1400" b="1" dirty="0">
                <a:solidFill>
                  <a:schemeClr val="accent1"/>
                </a:solidFill>
              </a:rPr>
              <a:t>download_file </a:t>
            </a:r>
            <a:r>
              <a:rPr lang="en-IN" sz="1400" dirty="0">
                <a:solidFill>
                  <a:schemeClr val="accent1"/>
                </a:solidFill>
              </a:rPr>
              <a:t>method from boto3 will download file parts in parallel</a:t>
            </a:r>
            <a:endParaRPr lang="en-IN" sz="1400" b="1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CD928D-2700-0348-A62B-E804C6857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5824774" cy="52567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E7B50D7-AA54-784A-A7CA-87E25C263CDF}"/>
              </a:ext>
            </a:extLst>
          </p:cNvPr>
          <p:cNvSpPr/>
          <p:nvPr/>
        </p:nvSpPr>
        <p:spPr>
          <a:xfrm>
            <a:off x="0" y="1007537"/>
            <a:ext cx="8251115" cy="2940517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E09910-CB2C-0941-8C8D-9FA5547AA801}"/>
              </a:ext>
            </a:extLst>
          </p:cNvPr>
          <p:cNvSpPr/>
          <p:nvPr/>
        </p:nvSpPr>
        <p:spPr>
          <a:xfrm>
            <a:off x="0" y="4225555"/>
            <a:ext cx="8251116" cy="189469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7707D8-1B91-E841-8FAC-00FF39933D09}"/>
              </a:ext>
            </a:extLst>
          </p:cNvPr>
          <p:cNvCxnSpPr>
            <a:cxnSpLocks/>
          </p:cNvCxnSpPr>
          <p:nvPr/>
        </p:nvCxnSpPr>
        <p:spPr>
          <a:xfrm flipH="1">
            <a:off x="6161565" y="4092171"/>
            <a:ext cx="2495774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3186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EA281C-44F1-164C-A921-99D4C9219663}"/>
              </a:ext>
            </a:extLst>
          </p:cNvPr>
          <p:cNvSpPr txBox="1"/>
          <p:nvPr/>
        </p:nvSpPr>
        <p:spPr>
          <a:xfrm>
            <a:off x="8573845" y="4364178"/>
            <a:ext cx="2936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Generate </a:t>
            </a:r>
            <a:r>
              <a:rPr lang="en-IN" sz="1400" b="1" dirty="0">
                <a:solidFill>
                  <a:schemeClr val="accent1"/>
                </a:solidFill>
              </a:rPr>
              <a:t>256x256</a:t>
            </a:r>
            <a:r>
              <a:rPr lang="en-IN" sz="1400" dirty="0">
                <a:solidFill>
                  <a:schemeClr val="accent1"/>
                </a:solidFill>
              </a:rPr>
              <a:t> image and save image to a temporary file</a:t>
            </a:r>
            <a:endParaRPr lang="en-IN" sz="1400" b="1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E01A76-FFFD-2F44-8DB7-5F00B727C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5824774" cy="52567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E22C924-25DE-C44A-B9D4-58C64F8CAD52}"/>
              </a:ext>
            </a:extLst>
          </p:cNvPr>
          <p:cNvSpPr/>
          <p:nvPr/>
        </p:nvSpPr>
        <p:spPr>
          <a:xfrm>
            <a:off x="0" y="1007537"/>
            <a:ext cx="8251115" cy="3406818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0EF191-1753-3F45-A527-C1C0DA02462C}"/>
              </a:ext>
            </a:extLst>
          </p:cNvPr>
          <p:cNvSpPr/>
          <p:nvPr/>
        </p:nvSpPr>
        <p:spPr>
          <a:xfrm>
            <a:off x="0" y="4887398"/>
            <a:ext cx="8251116" cy="1235173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B9A27C-A43D-2943-8591-B80C1FF38DE7}"/>
              </a:ext>
            </a:extLst>
          </p:cNvPr>
          <p:cNvCxnSpPr>
            <a:cxnSpLocks/>
          </p:cNvCxnSpPr>
          <p:nvPr/>
        </p:nvCxnSpPr>
        <p:spPr>
          <a:xfrm flipH="1">
            <a:off x="4249272" y="4650876"/>
            <a:ext cx="4324573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0249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676-9D40-7E46-B28B-FBD6A7B0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Image Thumbnail Generator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0E0B3-217F-D149-8078-2FECCDBC9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94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CDE3F9-4BAC-5645-A658-EAE82DB36E28}"/>
              </a:ext>
            </a:extLst>
          </p:cNvPr>
          <p:cNvSpPr txBox="1"/>
          <p:nvPr/>
        </p:nvSpPr>
        <p:spPr>
          <a:xfrm>
            <a:off x="8563086" y="4982256"/>
            <a:ext cx="33133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1"/>
                </a:solidFill>
              </a:rPr>
              <a:t>Upload thumbnail back to S3, </a:t>
            </a:r>
            <a:r>
              <a:rPr lang="en-IN" sz="1400" b="1" dirty="0">
                <a:solidFill>
                  <a:schemeClr val="accent1"/>
                </a:solidFill>
              </a:rPr>
              <a:t>upload_file </a:t>
            </a:r>
            <a:r>
              <a:rPr lang="en-IN" sz="1400" dirty="0">
                <a:solidFill>
                  <a:schemeClr val="accent1"/>
                </a:solidFill>
              </a:rPr>
              <a:t>from boto3 will use parallelized multi part upload if needed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58C8AD-3900-3E45-A40F-48B32672A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8" y="1007537"/>
            <a:ext cx="5824774" cy="52567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D671A20-668D-D243-B086-D3E992C38EE8}"/>
              </a:ext>
            </a:extLst>
          </p:cNvPr>
          <p:cNvSpPr/>
          <p:nvPr/>
        </p:nvSpPr>
        <p:spPr>
          <a:xfrm>
            <a:off x="0" y="1007537"/>
            <a:ext cx="8251115" cy="4000881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0B28F2-2B73-894A-8B69-E1098C954B60}"/>
              </a:ext>
            </a:extLst>
          </p:cNvPr>
          <p:cNvCxnSpPr>
            <a:cxnSpLocks/>
          </p:cNvCxnSpPr>
          <p:nvPr/>
        </p:nvCxnSpPr>
        <p:spPr>
          <a:xfrm flipH="1">
            <a:off x="4238514" y="5196217"/>
            <a:ext cx="4324573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9945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95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rgbClr val="007CB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7A6A6B-2E93-F04E-BEA7-7219F8C19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100" y="1694172"/>
            <a:ext cx="1363831" cy="136383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422871-7138-D540-AA19-AEB4D4C49E65}"/>
              </a:ext>
            </a:extLst>
          </p:cNvPr>
          <p:cNvSpPr/>
          <p:nvPr/>
        </p:nvSpPr>
        <p:spPr>
          <a:xfrm>
            <a:off x="1025563" y="337808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r>
              <a:rPr lang="en-US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├── app.py</a:t>
            </a:r>
          </a:p>
          <a:p>
            <a:r>
              <a:rPr lang="en-US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└── requirements.txt</a:t>
            </a:r>
          </a:p>
        </p:txBody>
      </p:sp>
    </p:spTree>
    <p:extLst>
      <p:ext uri="{BB962C8B-B14F-4D97-AF65-F5344CB8AC3E}">
        <p14:creationId xmlns:p14="http://schemas.microsoft.com/office/powerpoint/2010/main" val="8344305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96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</p:spTree>
    <p:extLst>
      <p:ext uri="{BB962C8B-B14F-4D97-AF65-F5344CB8AC3E}">
        <p14:creationId xmlns:p14="http://schemas.microsoft.com/office/powerpoint/2010/main" val="20889578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97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27653E-7F13-C54C-B8AB-09294E32901D}"/>
              </a:ext>
            </a:extLst>
          </p:cNvPr>
          <p:cNvCxnSpPr>
            <a:cxnSpLocks/>
          </p:cNvCxnSpPr>
          <p:nvPr/>
        </p:nvCxnSpPr>
        <p:spPr>
          <a:xfrm>
            <a:off x="4303059" y="2023115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765D74-8B50-2343-B5ED-62F9F3B9AC45}"/>
              </a:ext>
            </a:extLst>
          </p:cNvPr>
          <p:cNvSpPr/>
          <p:nvPr/>
        </p:nvSpPr>
        <p:spPr>
          <a:xfrm>
            <a:off x="4859009" y="1715338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IAM.create_role()</a:t>
            </a:r>
          </a:p>
        </p:txBody>
      </p:sp>
    </p:spTree>
    <p:extLst>
      <p:ext uri="{BB962C8B-B14F-4D97-AF65-F5344CB8AC3E}">
        <p14:creationId xmlns:p14="http://schemas.microsoft.com/office/powerpoint/2010/main" val="37430055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98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979F6E-FD37-3646-89CC-0B858D5D0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069" y="2825760"/>
            <a:ext cx="935892" cy="9358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21CE3B-F61C-BA49-9933-086F2F051EA9}"/>
              </a:ext>
            </a:extLst>
          </p:cNvPr>
          <p:cNvSpPr txBox="1"/>
          <p:nvPr/>
        </p:nvSpPr>
        <p:spPr>
          <a:xfrm>
            <a:off x="1918418" y="3765030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</p:spTree>
    <p:extLst>
      <p:ext uri="{BB962C8B-B14F-4D97-AF65-F5344CB8AC3E}">
        <p14:creationId xmlns:p14="http://schemas.microsoft.com/office/powerpoint/2010/main" val="19303980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11D-77E2-474B-995C-30658406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Chalice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2EFE-8FBC-444C-AEE9-BE2B9653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99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354412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DBCE93-DEEC-E845-B1D0-7CC2574CD2FD}"/>
              </a:ext>
            </a:extLst>
          </p:cNvPr>
          <p:cNvSpPr/>
          <p:nvPr/>
        </p:nvSpPr>
        <p:spPr>
          <a:xfrm>
            <a:off x="7864831" y="1354411"/>
            <a:ext cx="3872659" cy="4702143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67" y="1054017"/>
            <a:ext cx="952528" cy="640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7216B5-399E-FF40-ACB7-3383EB1B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" y="1034333"/>
            <a:ext cx="679525" cy="679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74E735-D5D9-EB46-A91D-D1CF9976331F}"/>
              </a:ext>
            </a:extLst>
          </p:cNvPr>
          <p:cNvSpPr/>
          <p:nvPr/>
        </p:nvSpPr>
        <p:spPr>
          <a:xfrm>
            <a:off x="1158706" y="551337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Menlo" panose="020B0609030804020204" pitchFamily="49" charset="0"/>
              </a:rPr>
              <a:t>$ chalice deploy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4D2A8-F255-A347-8B1A-6AAABB61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302" y="1641458"/>
            <a:ext cx="962269" cy="9622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D0EC3C-3D5B-9C4B-B87B-E16181D4C0CD}"/>
              </a:ext>
            </a:extLst>
          </p:cNvPr>
          <p:cNvSpPr txBox="1"/>
          <p:nvPr/>
        </p:nvSpPr>
        <p:spPr>
          <a:xfrm>
            <a:off x="9164652" y="1502959"/>
            <a:ext cx="1145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AWS IAM role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979F6E-FD37-3646-89CC-0B858D5D0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069" y="2825760"/>
            <a:ext cx="935892" cy="9358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21CE3B-F61C-BA49-9933-086F2F051EA9}"/>
              </a:ext>
            </a:extLst>
          </p:cNvPr>
          <p:cNvSpPr txBox="1"/>
          <p:nvPr/>
        </p:nvSpPr>
        <p:spPr>
          <a:xfrm>
            <a:off x="1918418" y="3765030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IAM policy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B5502F-5CE9-FF4E-984E-2C678C4261F1}"/>
              </a:ext>
            </a:extLst>
          </p:cNvPr>
          <p:cNvCxnSpPr>
            <a:cxnSpLocks/>
          </p:cNvCxnSpPr>
          <p:nvPr/>
        </p:nvCxnSpPr>
        <p:spPr>
          <a:xfrm>
            <a:off x="4303059" y="2023115"/>
            <a:ext cx="4861593" cy="0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prstDash val="sysDash"/>
            <a:headEnd type="non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B5A83E4-8864-F149-80E7-D71830382618}"/>
              </a:ext>
            </a:extLst>
          </p:cNvPr>
          <p:cNvSpPr/>
          <p:nvPr/>
        </p:nvSpPr>
        <p:spPr>
          <a:xfrm>
            <a:off x="4664560" y="1665291"/>
            <a:ext cx="2900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rgbClr val="000000"/>
                </a:solidFill>
                <a:latin typeface="Menlo" panose="020B0609030804020204" pitchFamily="49" charset="0"/>
              </a:rPr>
              <a:t>IAM.put_role_policy()</a:t>
            </a:r>
          </a:p>
        </p:txBody>
      </p:sp>
    </p:spTree>
    <p:extLst>
      <p:ext uri="{BB962C8B-B14F-4D97-AF65-F5344CB8AC3E}">
        <p14:creationId xmlns:p14="http://schemas.microsoft.com/office/powerpoint/2010/main" val="1868221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WS Colors">
      <a:dk1>
        <a:srgbClr val="232F3D"/>
      </a:dk1>
      <a:lt1>
        <a:srgbClr val="FAFAFA"/>
      </a:lt1>
      <a:dk2>
        <a:srgbClr val="535B63"/>
      </a:dk2>
      <a:lt2>
        <a:srgbClr val="E5ECEF"/>
      </a:lt2>
      <a:accent1>
        <a:srgbClr val="FF9900"/>
      </a:accent1>
      <a:accent2>
        <a:srgbClr val="F0623D"/>
      </a:accent2>
      <a:accent3>
        <a:srgbClr val="007CBC"/>
      </a:accent3>
      <a:accent4>
        <a:srgbClr val="00A0C8"/>
      </a:accent4>
      <a:accent5>
        <a:srgbClr val="1D8900"/>
      </a:accent5>
      <a:accent6>
        <a:srgbClr val="69AE35"/>
      </a:accent6>
      <a:hlink>
        <a:srgbClr val="007CBC"/>
      </a:hlink>
      <a:folHlink>
        <a:srgbClr val="007CB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2"/>
          </a:solidFill>
        </a:ln>
      </a:spPr>
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45B64"/>
          </a:solidFill>
          <a:headEnd type="none" w="med" len="sm"/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AWS Colors">
      <a:dk1>
        <a:srgbClr val="232F3D"/>
      </a:dk1>
      <a:lt1>
        <a:srgbClr val="FAFAFA"/>
      </a:lt1>
      <a:dk2>
        <a:srgbClr val="535B63"/>
      </a:dk2>
      <a:lt2>
        <a:srgbClr val="E5ECEF"/>
      </a:lt2>
      <a:accent1>
        <a:srgbClr val="FF9900"/>
      </a:accent1>
      <a:accent2>
        <a:srgbClr val="F0623D"/>
      </a:accent2>
      <a:accent3>
        <a:srgbClr val="007CBC"/>
      </a:accent3>
      <a:accent4>
        <a:srgbClr val="00A0C8"/>
      </a:accent4>
      <a:accent5>
        <a:srgbClr val="1D8900"/>
      </a:accent5>
      <a:accent6>
        <a:srgbClr val="69AE35"/>
      </a:accent6>
      <a:hlink>
        <a:srgbClr val="007CBC"/>
      </a:hlink>
      <a:folHlink>
        <a:srgbClr val="007CB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2"/>
          </a:solidFill>
        </a:ln>
      </a:spPr>
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45B64"/>
          </a:solidFill>
          <a:headEnd type="none" w="med" len="sm"/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AWS Colors">
      <a:dk1>
        <a:srgbClr val="232F3D"/>
      </a:dk1>
      <a:lt1>
        <a:srgbClr val="FAFAFA"/>
      </a:lt1>
      <a:dk2>
        <a:srgbClr val="535B63"/>
      </a:dk2>
      <a:lt2>
        <a:srgbClr val="E5ECEF"/>
      </a:lt2>
      <a:accent1>
        <a:srgbClr val="FF9900"/>
      </a:accent1>
      <a:accent2>
        <a:srgbClr val="F0623D"/>
      </a:accent2>
      <a:accent3>
        <a:srgbClr val="007CBC"/>
      </a:accent3>
      <a:accent4>
        <a:srgbClr val="00A0C8"/>
      </a:accent4>
      <a:accent5>
        <a:srgbClr val="1D8900"/>
      </a:accent5>
      <a:accent6>
        <a:srgbClr val="69AE35"/>
      </a:accent6>
      <a:hlink>
        <a:srgbClr val="007CBC"/>
      </a:hlink>
      <a:folHlink>
        <a:srgbClr val="007CB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2"/>
          </a:solidFill>
        </a:ln>
      </a:spPr>
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45B64"/>
          </a:solidFill>
          <a:headEnd type="none" w="med" len="sm"/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36490</TotalTime>
  <Words>3291</Words>
  <Application>Microsoft Macintosh PowerPoint</Application>
  <PresentationFormat>Widescreen</PresentationFormat>
  <Paragraphs>975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110</vt:i4>
      </vt:variant>
    </vt:vector>
  </HeadingPairs>
  <TitlesOfParts>
    <vt:vector size="119" baseType="lpstr">
      <vt:lpstr>Amazon Ember</vt:lpstr>
      <vt:lpstr>Arial</vt:lpstr>
      <vt:lpstr>Calibri</vt:lpstr>
      <vt:lpstr>Helvetica</vt:lpstr>
      <vt:lpstr>Menlo</vt:lpstr>
      <vt:lpstr>Wingdings</vt:lpstr>
      <vt:lpstr>Office Theme</vt:lpstr>
      <vt:lpstr>1_Office Theme</vt:lpstr>
      <vt:lpstr>2_Office Theme</vt:lpstr>
      <vt:lpstr>Going Serverless with  AWS</vt:lpstr>
      <vt:lpstr>PowerPoint Presentation</vt:lpstr>
      <vt:lpstr>PowerPoint Presentation</vt:lpstr>
      <vt:lpstr>Serverless Computing</vt:lpstr>
      <vt:lpstr>Serverless Computing </vt:lpstr>
      <vt:lpstr>AWS Lambda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</vt:lpstr>
      <vt:lpstr>AWS Lambda Function Input </vt:lpstr>
      <vt:lpstr>AWS Lambda Function Input </vt:lpstr>
      <vt:lpstr>AWS Lambda Function Input </vt:lpstr>
      <vt:lpstr>AWS Lambda Function Input </vt:lpstr>
      <vt:lpstr>AWS Lambda Function Input </vt:lpstr>
      <vt:lpstr>AWS Lambda Function Input </vt:lpstr>
      <vt:lpstr>AWS Lambda Function Invocation  </vt:lpstr>
      <vt:lpstr>AWS Lambda Function Invocation  </vt:lpstr>
      <vt:lpstr>AWS Lambda Function Invocation  </vt:lpstr>
      <vt:lpstr>AWS Lambda Function Invocation  </vt:lpstr>
      <vt:lpstr>AWS Lambda Function Invocation  </vt:lpstr>
      <vt:lpstr>AWS Lambda Function Invocation  </vt:lpstr>
      <vt:lpstr>AWS Lambda Function Invocation  </vt:lpstr>
      <vt:lpstr>AWS Lambda Function Invocation  </vt:lpstr>
      <vt:lpstr>AWS Lambda Function Invocation  </vt:lpstr>
      <vt:lpstr>PowerPoint Presentation</vt:lpstr>
      <vt:lpstr>Serverless Architecture Patterns </vt:lpstr>
      <vt:lpstr>Serverless Architecture </vt:lpstr>
      <vt:lpstr>Serverless Architecture </vt:lpstr>
      <vt:lpstr>Serverless Architecture </vt:lpstr>
      <vt:lpstr>Serverless Architecture </vt:lpstr>
      <vt:lpstr>Synchronous Invocation </vt:lpstr>
      <vt:lpstr>Synchronous Invocation </vt:lpstr>
      <vt:lpstr>Async Invocation </vt:lpstr>
      <vt:lpstr>Async Invocation </vt:lpstr>
      <vt:lpstr>Async Invocation </vt:lpstr>
      <vt:lpstr>Async Invocation </vt:lpstr>
      <vt:lpstr>Async Invocation </vt:lpstr>
      <vt:lpstr>Async Invocation </vt:lpstr>
      <vt:lpstr>Stream/Poll Invocation </vt:lpstr>
      <vt:lpstr>Stream/Poll Invocation </vt:lpstr>
      <vt:lpstr>Stream/Poll Invocation </vt:lpstr>
      <vt:lpstr>Stream/Poll Invocation </vt:lpstr>
      <vt:lpstr>Stream/Poll Invocation </vt:lpstr>
      <vt:lpstr>Stream/Poll Invocation </vt:lpstr>
      <vt:lpstr>Synchronous</vt:lpstr>
      <vt:lpstr>Synchronous</vt:lpstr>
      <vt:lpstr>Synchronous</vt:lpstr>
      <vt:lpstr>Synchronous</vt:lpstr>
      <vt:lpstr>PowerPoint Presentation</vt:lpstr>
      <vt:lpstr>Serverless Application using Python</vt:lpstr>
      <vt:lpstr>AWS Lambda</vt:lpstr>
      <vt:lpstr>Setting up from scratch</vt:lpstr>
      <vt:lpstr>Setting up from scratch</vt:lpstr>
      <vt:lpstr>Setting up from scratch</vt:lpstr>
      <vt:lpstr>Setting up from scratch</vt:lpstr>
      <vt:lpstr>Creating our first Lambda Function</vt:lpstr>
      <vt:lpstr>Creating our first Lambda Function</vt:lpstr>
      <vt:lpstr>Creating our first Lambda Function</vt:lpstr>
      <vt:lpstr>Creating our first Lambda Function</vt:lpstr>
      <vt:lpstr>Creating our first Lambda Function</vt:lpstr>
      <vt:lpstr>Creating our first Lambda Function</vt:lpstr>
      <vt:lpstr>Image Thumbnail Generator</vt:lpstr>
      <vt:lpstr>Image Thumbnail Generator</vt:lpstr>
      <vt:lpstr>Image Thumbnail Generator</vt:lpstr>
      <vt:lpstr>Image Thumbnail Generator</vt:lpstr>
      <vt:lpstr>Image Thumbnail Generator</vt:lpstr>
      <vt:lpstr>Image Thumbnail Generator</vt:lpstr>
      <vt:lpstr>AWS Chailce</vt:lpstr>
      <vt:lpstr>AWS Chalice</vt:lpstr>
      <vt:lpstr>AWS Chalice</vt:lpstr>
      <vt:lpstr>AWS Chalice</vt:lpstr>
      <vt:lpstr>AWS Chalice</vt:lpstr>
      <vt:lpstr>Deployment</vt:lpstr>
      <vt:lpstr>S3 Image Thumbnail Generator</vt:lpstr>
      <vt:lpstr>S3 Image Thumbnail Generator</vt:lpstr>
      <vt:lpstr>S3 Image Thumbnail Generator</vt:lpstr>
      <vt:lpstr>S3 Image Thumbnail Generator</vt:lpstr>
      <vt:lpstr>S3 Image Thumbnail Generator</vt:lpstr>
      <vt:lpstr>S3 Image Thumbnail Generator</vt:lpstr>
      <vt:lpstr>S3 Image Thumbnail Generator</vt:lpstr>
      <vt:lpstr>S3 Image Thumbnail Generator</vt:lpstr>
      <vt:lpstr>S3 Image Thumbnail Generator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Chalice Architecture </vt:lpstr>
      <vt:lpstr>Other Chalice Decorators </vt:lpstr>
      <vt:lpstr>PowerPoint Presentation</vt:lpstr>
      <vt:lpstr>Resources 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541</cp:revision>
  <cp:lastPrinted>2019-01-03T20:59:05Z</cp:lastPrinted>
  <dcterms:created xsi:type="dcterms:W3CDTF">2018-09-14T20:21:45Z</dcterms:created>
  <dcterms:modified xsi:type="dcterms:W3CDTF">2019-06-18T10:53:12Z</dcterms:modified>
</cp:coreProperties>
</file>